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5"/>
  </p:notesMasterIdLst>
  <p:handoutMasterIdLst>
    <p:handoutMasterId r:id="rId26"/>
  </p:handoutMasterIdLst>
  <p:sldIdLst>
    <p:sldId id="277" r:id="rId2"/>
    <p:sldId id="256" r:id="rId3"/>
    <p:sldId id="259" r:id="rId4"/>
    <p:sldId id="260" r:id="rId5"/>
    <p:sldId id="261" r:id="rId6"/>
    <p:sldId id="263" r:id="rId7"/>
    <p:sldId id="262" r:id="rId8"/>
    <p:sldId id="264" r:id="rId9"/>
    <p:sldId id="265" r:id="rId10"/>
    <p:sldId id="266" r:id="rId11"/>
    <p:sldId id="267" r:id="rId12"/>
    <p:sldId id="269" r:id="rId13"/>
    <p:sldId id="271" r:id="rId14"/>
    <p:sldId id="283" r:id="rId15"/>
    <p:sldId id="278" r:id="rId16"/>
    <p:sldId id="273" r:id="rId17"/>
    <p:sldId id="274" r:id="rId18"/>
    <p:sldId id="276" r:id="rId19"/>
    <p:sldId id="280" r:id="rId20"/>
    <p:sldId id="282" r:id="rId21"/>
    <p:sldId id="281" r:id="rId22"/>
    <p:sldId id="279" r:id="rId23"/>
    <p:sldId id="294" r:id="rId24"/>
  </p:sldIdLst>
  <p:sldSz cx="9144000" cy="6858000" type="screen4x3"/>
  <p:notesSz cx="7102475" cy="10233025"/>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4660"/>
  </p:normalViewPr>
  <p:slideViewPr>
    <p:cSldViewPr>
      <p:cViewPr varScale="1">
        <p:scale>
          <a:sx n="99" d="100"/>
          <a:sy n="99" d="100"/>
        </p:scale>
        <p:origin x="1296" y="90"/>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55D7B1-9987-8A6C-36DF-C10E325231A2}"/>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eaLnBrk="1" fontAlgn="auto" hangingPunct="1">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4F4AA41-963D-C36D-4212-FDEC76CB0686}"/>
              </a:ext>
            </a:extLst>
          </p:cNvPr>
          <p:cNvSpPr>
            <a:spLocks noGrp="1"/>
          </p:cNvSpPr>
          <p:nvPr>
            <p:ph type="dt" sz="quarter" idx="1"/>
          </p:nvPr>
        </p:nvSpPr>
        <p:spPr>
          <a:xfrm>
            <a:off x="4022887" y="2"/>
            <a:ext cx="3078048" cy="510974"/>
          </a:xfrm>
          <a:prstGeom prst="rect">
            <a:avLst/>
          </a:prstGeom>
        </p:spPr>
        <p:txBody>
          <a:bodyPr vert="horz" lIns="93694" tIns="46847" rIns="93694" bIns="46847" rtlCol="0"/>
          <a:lstStyle>
            <a:lvl1pPr algn="r" eaLnBrk="1" fontAlgn="auto" hangingPunct="1">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6/2/2024 am</a:t>
            </a:r>
          </a:p>
        </p:txBody>
      </p:sp>
      <p:sp>
        <p:nvSpPr>
          <p:cNvPr id="4" name="Footer Placeholder 3">
            <a:extLst>
              <a:ext uri="{FF2B5EF4-FFF2-40B4-BE49-F238E27FC236}">
                <a16:creationId xmlns:a16="http://schemas.microsoft.com/office/drawing/2014/main" id="{1121A618-DDD8-E025-EDC0-B8819642E490}"/>
              </a:ext>
            </a:extLst>
          </p:cNvPr>
          <p:cNvSpPr>
            <a:spLocks noGrp="1"/>
          </p:cNvSpPr>
          <p:nvPr>
            <p:ph type="ftr" sz="quarter" idx="2"/>
          </p:nvPr>
        </p:nvSpPr>
        <p:spPr>
          <a:xfrm>
            <a:off x="1" y="9720361"/>
            <a:ext cx="3078048" cy="510974"/>
          </a:xfrm>
          <a:prstGeom prst="rect">
            <a:avLst/>
          </a:prstGeom>
        </p:spPr>
        <p:txBody>
          <a:bodyPr vert="horz" lIns="93694" tIns="46847" rIns="93694" bIns="46847" rtlCol="0" anchor="b"/>
          <a:lstStyle>
            <a:lvl1pPr algn="l" eaLnBrk="1" fontAlgn="auto" hangingPunct="1">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86DF609-33CE-DB47-18D5-009FC7E0A849}"/>
              </a:ext>
            </a:extLst>
          </p:cNvPr>
          <p:cNvSpPr>
            <a:spLocks noGrp="1"/>
          </p:cNvSpPr>
          <p:nvPr>
            <p:ph type="sldNum" sz="quarter" idx="3"/>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eaLnBrk="1" fontAlgn="auto" hangingPunct="1">
              <a:spcBef>
                <a:spcPts val="0"/>
              </a:spcBef>
              <a:spcAft>
                <a:spcPts val="0"/>
              </a:spcAft>
              <a:defRPr sz="1300">
                <a:latin typeface="Calibri" panose="020F0502020204030204" pitchFamily="34" charset="0"/>
              </a:defRPr>
            </a:lvl1pPr>
          </a:lstStyle>
          <a:p>
            <a:pPr>
              <a:defRPr/>
            </a:pPr>
            <a:fld id="{47840212-B9B3-48C0-9E9A-22FD28E9F8C7}"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1CD5F4-7733-04F6-6585-C737CEB3BB7D}"/>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850B4C66-2754-2CF4-C0BF-B210B785E727}"/>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eaLnBrk="1" fontAlgn="auto" hangingPunct="1">
              <a:spcBef>
                <a:spcPts val="0"/>
              </a:spcBef>
              <a:spcAft>
                <a:spcPts val="0"/>
              </a:spcAft>
              <a:defRPr sz="1300">
                <a:latin typeface="+mn-lt"/>
              </a:defRPr>
            </a:lvl1pPr>
          </a:lstStyle>
          <a:p>
            <a:pPr>
              <a:defRPr/>
            </a:pPr>
            <a:r>
              <a:rPr lang="en-US"/>
              <a:t>6/2/2024 am</a:t>
            </a:r>
          </a:p>
        </p:txBody>
      </p:sp>
      <p:sp>
        <p:nvSpPr>
          <p:cNvPr id="4" name="Slide Image Placeholder 3">
            <a:extLst>
              <a:ext uri="{FF2B5EF4-FFF2-40B4-BE49-F238E27FC236}">
                <a16:creationId xmlns:a16="http://schemas.microsoft.com/office/drawing/2014/main" id="{BA9977EE-AD6E-CDE7-6760-BAAF2DD14F58}"/>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53D1BFA3-6FCE-AAB4-0EAB-164E1CEB6340}"/>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DC7BA73-963C-DD9B-9839-1C716DC2B998}"/>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eaLnBrk="1" fontAlgn="auto" hangingPunct="1">
              <a:spcBef>
                <a:spcPts val="0"/>
              </a:spcBef>
              <a:spcAft>
                <a:spcPts val="0"/>
              </a:spcAft>
              <a:defRPr sz="130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D5D1C5DE-C44A-5BE1-38F6-1FBD1FAC89E7}"/>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eaLnBrk="1" fontAlgn="auto" hangingPunct="1">
              <a:spcBef>
                <a:spcPts val="0"/>
              </a:spcBef>
              <a:spcAft>
                <a:spcPts val="0"/>
              </a:spcAft>
              <a:defRPr sz="1300">
                <a:latin typeface="Calibri" panose="020F0502020204030204" pitchFamily="34" charset="0"/>
              </a:defRPr>
            </a:lvl1pPr>
          </a:lstStyle>
          <a:p>
            <a:pPr>
              <a:defRPr/>
            </a:pPr>
            <a:fld id="{219A80CC-DB18-4FFE-A1EE-3E29331FA9E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6C81A93D-D12F-C143-AE8C-349061B0B6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CFE2061B-DC21-BD62-C92A-F238D72FEC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25BE6052-043C-5756-463D-3045F0058B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61265" indent="-292794">
              <a:defRPr>
                <a:solidFill>
                  <a:schemeClr val="tx1"/>
                </a:solidFill>
                <a:latin typeface="Corbel" panose="020B0503020204020204" pitchFamily="34" charset="0"/>
              </a:defRPr>
            </a:lvl2pPr>
            <a:lvl3pPr marL="1171177" indent="-234235">
              <a:defRPr>
                <a:solidFill>
                  <a:schemeClr val="tx1"/>
                </a:solidFill>
                <a:latin typeface="Corbel" panose="020B0503020204020204" pitchFamily="34" charset="0"/>
              </a:defRPr>
            </a:lvl3pPr>
            <a:lvl4pPr marL="1639647" indent="-234235">
              <a:defRPr>
                <a:solidFill>
                  <a:schemeClr val="tx1"/>
                </a:solidFill>
                <a:latin typeface="Corbel" panose="020B0503020204020204" pitchFamily="34" charset="0"/>
              </a:defRPr>
            </a:lvl4pPr>
            <a:lvl5pPr marL="2108118" indent="-234235">
              <a:defRPr>
                <a:solidFill>
                  <a:schemeClr val="tx1"/>
                </a:solidFill>
                <a:latin typeface="Corbel" panose="020B0503020204020204" pitchFamily="34" charset="0"/>
              </a:defRPr>
            </a:lvl5pPr>
            <a:lvl6pPr marL="2576589" indent="-234235" defTabSz="468471" fontAlgn="base">
              <a:spcBef>
                <a:spcPct val="0"/>
              </a:spcBef>
              <a:spcAft>
                <a:spcPct val="0"/>
              </a:spcAft>
              <a:defRPr>
                <a:solidFill>
                  <a:schemeClr val="tx1"/>
                </a:solidFill>
                <a:latin typeface="Corbel" panose="020B0503020204020204" pitchFamily="34" charset="0"/>
              </a:defRPr>
            </a:lvl6pPr>
            <a:lvl7pPr marL="3045060" indent="-234235" defTabSz="468471" fontAlgn="base">
              <a:spcBef>
                <a:spcPct val="0"/>
              </a:spcBef>
              <a:spcAft>
                <a:spcPct val="0"/>
              </a:spcAft>
              <a:defRPr>
                <a:solidFill>
                  <a:schemeClr val="tx1"/>
                </a:solidFill>
                <a:latin typeface="Corbel" panose="020B0503020204020204" pitchFamily="34" charset="0"/>
              </a:defRPr>
            </a:lvl7pPr>
            <a:lvl8pPr marL="3513531" indent="-234235" defTabSz="468471" fontAlgn="base">
              <a:spcBef>
                <a:spcPct val="0"/>
              </a:spcBef>
              <a:spcAft>
                <a:spcPct val="0"/>
              </a:spcAft>
              <a:defRPr>
                <a:solidFill>
                  <a:schemeClr val="tx1"/>
                </a:solidFill>
                <a:latin typeface="Corbel" panose="020B0503020204020204" pitchFamily="34" charset="0"/>
              </a:defRPr>
            </a:lvl8pPr>
            <a:lvl9pPr marL="3982002" indent="-234235" defTabSz="468471"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965A64B-74F4-43F0-8F23-719E34845A16}"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
        <p:nvSpPr>
          <p:cNvPr id="6149" name="Date Placeholder 4">
            <a:extLst>
              <a:ext uri="{FF2B5EF4-FFF2-40B4-BE49-F238E27FC236}">
                <a16:creationId xmlns:a16="http://schemas.microsoft.com/office/drawing/2014/main" id="{41962038-1B25-6520-DF61-8263982E989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61265" indent="-292794">
              <a:defRPr>
                <a:solidFill>
                  <a:schemeClr val="tx1"/>
                </a:solidFill>
                <a:latin typeface="Corbel" panose="020B0503020204020204" pitchFamily="34" charset="0"/>
              </a:defRPr>
            </a:lvl2pPr>
            <a:lvl3pPr marL="1171177" indent="-234235">
              <a:defRPr>
                <a:solidFill>
                  <a:schemeClr val="tx1"/>
                </a:solidFill>
                <a:latin typeface="Corbel" panose="020B0503020204020204" pitchFamily="34" charset="0"/>
              </a:defRPr>
            </a:lvl3pPr>
            <a:lvl4pPr marL="1639647" indent="-234235">
              <a:defRPr>
                <a:solidFill>
                  <a:schemeClr val="tx1"/>
                </a:solidFill>
                <a:latin typeface="Corbel" panose="020B0503020204020204" pitchFamily="34" charset="0"/>
              </a:defRPr>
            </a:lvl4pPr>
            <a:lvl5pPr marL="2108118" indent="-234235">
              <a:defRPr>
                <a:solidFill>
                  <a:schemeClr val="tx1"/>
                </a:solidFill>
                <a:latin typeface="Corbel" panose="020B0503020204020204" pitchFamily="34" charset="0"/>
              </a:defRPr>
            </a:lvl5pPr>
            <a:lvl6pPr marL="2576589" indent="-234235" defTabSz="468471" fontAlgn="base">
              <a:spcBef>
                <a:spcPct val="0"/>
              </a:spcBef>
              <a:spcAft>
                <a:spcPct val="0"/>
              </a:spcAft>
              <a:defRPr>
                <a:solidFill>
                  <a:schemeClr val="tx1"/>
                </a:solidFill>
                <a:latin typeface="Corbel" panose="020B0503020204020204" pitchFamily="34" charset="0"/>
              </a:defRPr>
            </a:lvl6pPr>
            <a:lvl7pPr marL="3045060" indent="-234235" defTabSz="468471" fontAlgn="base">
              <a:spcBef>
                <a:spcPct val="0"/>
              </a:spcBef>
              <a:spcAft>
                <a:spcPct val="0"/>
              </a:spcAft>
              <a:defRPr>
                <a:solidFill>
                  <a:schemeClr val="tx1"/>
                </a:solidFill>
                <a:latin typeface="Corbel" panose="020B0503020204020204" pitchFamily="34" charset="0"/>
              </a:defRPr>
            </a:lvl7pPr>
            <a:lvl8pPr marL="3513531" indent="-234235" defTabSz="468471" fontAlgn="base">
              <a:spcBef>
                <a:spcPct val="0"/>
              </a:spcBef>
              <a:spcAft>
                <a:spcPct val="0"/>
              </a:spcAft>
              <a:defRPr>
                <a:solidFill>
                  <a:schemeClr val="tx1"/>
                </a:solidFill>
                <a:latin typeface="Corbel" panose="020B0503020204020204" pitchFamily="34" charset="0"/>
              </a:defRPr>
            </a:lvl8pPr>
            <a:lvl9pPr marL="3982002" indent="-234235" defTabSz="468471"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6/2/2024 am</a:t>
            </a:r>
          </a:p>
        </p:txBody>
      </p:sp>
      <p:sp>
        <p:nvSpPr>
          <p:cNvPr id="6150" name="Footer Placeholder 5">
            <a:extLst>
              <a:ext uri="{FF2B5EF4-FFF2-40B4-BE49-F238E27FC236}">
                <a16:creationId xmlns:a16="http://schemas.microsoft.com/office/drawing/2014/main" id="{FADB4CB5-EED0-79C2-7A4B-8CF734EAA94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61265" indent="-292794">
              <a:defRPr>
                <a:solidFill>
                  <a:schemeClr val="tx1"/>
                </a:solidFill>
                <a:latin typeface="Corbel" panose="020B0503020204020204" pitchFamily="34" charset="0"/>
              </a:defRPr>
            </a:lvl2pPr>
            <a:lvl3pPr marL="1171177" indent="-234235">
              <a:defRPr>
                <a:solidFill>
                  <a:schemeClr val="tx1"/>
                </a:solidFill>
                <a:latin typeface="Corbel" panose="020B0503020204020204" pitchFamily="34" charset="0"/>
              </a:defRPr>
            </a:lvl3pPr>
            <a:lvl4pPr marL="1639647" indent="-234235">
              <a:defRPr>
                <a:solidFill>
                  <a:schemeClr val="tx1"/>
                </a:solidFill>
                <a:latin typeface="Corbel" panose="020B0503020204020204" pitchFamily="34" charset="0"/>
              </a:defRPr>
            </a:lvl4pPr>
            <a:lvl5pPr marL="2108118" indent="-234235">
              <a:defRPr>
                <a:solidFill>
                  <a:schemeClr val="tx1"/>
                </a:solidFill>
                <a:latin typeface="Corbel" panose="020B0503020204020204" pitchFamily="34" charset="0"/>
              </a:defRPr>
            </a:lvl5pPr>
            <a:lvl6pPr marL="2576589" indent="-234235" defTabSz="468471" fontAlgn="base">
              <a:spcBef>
                <a:spcPct val="0"/>
              </a:spcBef>
              <a:spcAft>
                <a:spcPct val="0"/>
              </a:spcAft>
              <a:defRPr>
                <a:solidFill>
                  <a:schemeClr val="tx1"/>
                </a:solidFill>
                <a:latin typeface="Corbel" panose="020B0503020204020204" pitchFamily="34" charset="0"/>
              </a:defRPr>
            </a:lvl6pPr>
            <a:lvl7pPr marL="3045060" indent="-234235" defTabSz="468471" fontAlgn="base">
              <a:spcBef>
                <a:spcPct val="0"/>
              </a:spcBef>
              <a:spcAft>
                <a:spcPct val="0"/>
              </a:spcAft>
              <a:defRPr>
                <a:solidFill>
                  <a:schemeClr val="tx1"/>
                </a:solidFill>
                <a:latin typeface="Corbel" panose="020B0503020204020204" pitchFamily="34" charset="0"/>
              </a:defRPr>
            </a:lvl7pPr>
            <a:lvl8pPr marL="3513531" indent="-234235" defTabSz="468471" fontAlgn="base">
              <a:spcBef>
                <a:spcPct val="0"/>
              </a:spcBef>
              <a:spcAft>
                <a:spcPct val="0"/>
              </a:spcAft>
              <a:defRPr>
                <a:solidFill>
                  <a:schemeClr val="tx1"/>
                </a:solidFill>
                <a:latin typeface="Corbel" panose="020B0503020204020204" pitchFamily="34" charset="0"/>
              </a:defRPr>
            </a:lvl8pPr>
            <a:lvl9pPr marL="3982002" indent="-234235" defTabSz="468471"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6/2/2024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61265" indent="-292794">
              <a:defRPr>
                <a:solidFill>
                  <a:schemeClr val="tx1"/>
                </a:solidFill>
                <a:latin typeface="Century Gothic" panose="020B0502020202020204" pitchFamily="34" charset="0"/>
              </a:defRPr>
            </a:lvl2pPr>
            <a:lvl3pPr marL="1171177" indent="-234235">
              <a:defRPr>
                <a:solidFill>
                  <a:schemeClr val="tx1"/>
                </a:solidFill>
                <a:latin typeface="Century Gothic" panose="020B0502020202020204" pitchFamily="34" charset="0"/>
              </a:defRPr>
            </a:lvl3pPr>
            <a:lvl4pPr marL="1639647" indent="-234235">
              <a:defRPr>
                <a:solidFill>
                  <a:schemeClr val="tx1"/>
                </a:solidFill>
                <a:latin typeface="Century Gothic" panose="020B0502020202020204" pitchFamily="34" charset="0"/>
              </a:defRPr>
            </a:lvl4pPr>
            <a:lvl5pPr marL="2108118" indent="-234235">
              <a:defRPr>
                <a:solidFill>
                  <a:schemeClr val="tx1"/>
                </a:solidFill>
                <a:latin typeface="Century Gothic" panose="020B0502020202020204" pitchFamily="34" charset="0"/>
              </a:defRPr>
            </a:lvl5pPr>
            <a:lvl6pPr marL="2576589" indent="-234235" defTabSz="468471" fontAlgn="base">
              <a:spcBef>
                <a:spcPct val="0"/>
              </a:spcBef>
              <a:spcAft>
                <a:spcPct val="0"/>
              </a:spcAft>
              <a:defRPr>
                <a:solidFill>
                  <a:schemeClr val="tx1"/>
                </a:solidFill>
                <a:latin typeface="Century Gothic" panose="020B0502020202020204" pitchFamily="34" charset="0"/>
              </a:defRPr>
            </a:lvl6pPr>
            <a:lvl7pPr marL="3045060" indent="-234235" defTabSz="468471" fontAlgn="base">
              <a:spcBef>
                <a:spcPct val="0"/>
              </a:spcBef>
              <a:spcAft>
                <a:spcPct val="0"/>
              </a:spcAft>
              <a:defRPr>
                <a:solidFill>
                  <a:schemeClr val="tx1"/>
                </a:solidFill>
                <a:latin typeface="Century Gothic" panose="020B0502020202020204" pitchFamily="34" charset="0"/>
              </a:defRPr>
            </a:lvl7pPr>
            <a:lvl8pPr marL="3513531" indent="-234235" defTabSz="468471" fontAlgn="base">
              <a:spcBef>
                <a:spcPct val="0"/>
              </a:spcBef>
              <a:spcAft>
                <a:spcPct val="0"/>
              </a:spcAft>
              <a:defRPr>
                <a:solidFill>
                  <a:schemeClr val="tx1"/>
                </a:solidFill>
                <a:latin typeface="Century Gothic" panose="020B0502020202020204" pitchFamily="34" charset="0"/>
              </a:defRPr>
            </a:lvl8pPr>
            <a:lvl9pPr marL="3982002" indent="-234235" defTabSz="468471"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Chris Simmons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7E3AD03-B550-F2EE-B853-6318E9F8132B}"/>
              </a:ext>
            </a:extLst>
          </p:cNvPr>
          <p:cNvSpPr>
            <a:spLocks noGrp="1"/>
          </p:cNvSpPr>
          <p:nvPr>
            <p:ph type="dt" sz="half" idx="10"/>
          </p:nvPr>
        </p:nvSpPr>
        <p:spPr/>
        <p:txBody>
          <a:bodyPr/>
          <a:lstStyle>
            <a:lvl1pPr>
              <a:defRPr/>
            </a:lvl1pPr>
          </a:lstStyle>
          <a:p>
            <a:pPr>
              <a:defRPr/>
            </a:pPr>
            <a:fld id="{24969FDB-F989-4ED1-8E50-E746A856907B}" type="datetimeFigureOut">
              <a:rPr lang="en-US"/>
              <a:pPr>
                <a:defRPr/>
              </a:pPr>
              <a:t>6/1/2024</a:t>
            </a:fld>
            <a:endParaRPr lang="en-US"/>
          </a:p>
        </p:txBody>
      </p:sp>
      <p:sp>
        <p:nvSpPr>
          <p:cNvPr id="5" name="Footer Placeholder 4">
            <a:extLst>
              <a:ext uri="{FF2B5EF4-FFF2-40B4-BE49-F238E27FC236}">
                <a16:creationId xmlns:a16="http://schemas.microsoft.com/office/drawing/2014/main" id="{33E9A34D-56E4-3A59-0565-0381F75250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A2FBD77-9A64-8D30-A4C9-14DE47AB9DE1}"/>
              </a:ext>
            </a:extLst>
          </p:cNvPr>
          <p:cNvSpPr>
            <a:spLocks noGrp="1"/>
          </p:cNvSpPr>
          <p:nvPr>
            <p:ph type="sldNum" sz="quarter" idx="12"/>
          </p:nvPr>
        </p:nvSpPr>
        <p:spPr/>
        <p:txBody>
          <a:bodyPr/>
          <a:lstStyle>
            <a:lvl1pPr>
              <a:defRPr/>
            </a:lvl1pPr>
          </a:lstStyle>
          <a:p>
            <a:pPr>
              <a:defRPr/>
            </a:pPr>
            <a:fld id="{A4252634-3FF9-4DD5-9A30-0169C738B5B2}" type="slidenum">
              <a:rPr lang="en-US" altLang="en-US"/>
              <a:pPr>
                <a:defRPr/>
              </a:pPr>
              <a:t>‹#›</a:t>
            </a:fld>
            <a:endParaRPr lang="en-US" altLang="en-US"/>
          </a:p>
        </p:txBody>
      </p:sp>
    </p:spTree>
    <p:extLst>
      <p:ext uri="{BB962C8B-B14F-4D97-AF65-F5344CB8AC3E}">
        <p14:creationId xmlns:p14="http://schemas.microsoft.com/office/powerpoint/2010/main" val="227645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D312D81-ACE1-9D93-1684-3D1F2260B0E9}"/>
              </a:ext>
            </a:extLst>
          </p:cNvPr>
          <p:cNvSpPr>
            <a:spLocks noGrp="1"/>
          </p:cNvSpPr>
          <p:nvPr>
            <p:ph type="dt" sz="half" idx="10"/>
          </p:nvPr>
        </p:nvSpPr>
        <p:spPr/>
        <p:txBody>
          <a:bodyPr/>
          <a:lstStyle>
            <a:lvl1pPr>
              <a:defRPr/>
            </a:lvl1pPr>
          </a:lstStyle>
          <a:p>
            <a:pPr>
              <a:defRPr/>
            </a:pPr>
            <a:fld id="{4C80E2B1-6B2B-4E7A-8C54-A701BCC4F67C}" type="datetimeFigureOut">
              <a:rPr lang="en-US"/>
              <a:pPr>
                <a:defRPr/>
              </a:pPr>
              <a:t>6/1/2024</a:t>
            </a:fld>
            <a:endParaRPr lang="en-US"/>
          </a:p>
        </p:txBody>
      </p:sp>
      <p:sp>
        <p:nvSpPr>
          <p:cNvPr id="6" name="Footer Placeholder 4">
            <a:extLst>
              <a:ext uri="{FF2B5EF4-FFF2-40B4-BE49-F238E27FC236}">
                <a16:creationId xmlns:a16="http://schemas.microsoft.com/office/drawing/2014/main" id="{AC25B00E-9504-1C44-F7BA-B29E69F196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4D4C54E-949F-E563-A94C-1D620931A190}"/>
              </a:ext>
            </a:extLst>
          </p:cNvPr>
          <p:cNvSpPr>
            <a:spLocks noGrp="1"/>
          </p:cNvSpPr>
          <p:nvPr>
            <p:ph type="sldNum" sz="quarter" idx="12"/>
          </p:nvPr>
        </p:nvSpPr>
        <p:spPr/>
        <p:txBody>
          <a:bodyPr/>
          <a:lstStyle>
            <a:lvl1pPr>
              <a:defRPr/>
            </a:lvl1pPr>
          </a:lstStyle>
          <a:p>
            <a:pPr>
              <a:defRPr/>
            </a:pPr>
            <a:fld id="{1BAB4322-6A89-48D7-AB92-3C508DF5A61E}" type="slidenum">
              <a:rPr lang="en-US" altLang="en-US"/>
              <a:pPr>
                <a:defRPr/>
              </a:pPr>
              <a:t>‹#›</a:t>
            </a:fld>
            <a:endParaRPr lang="en-US" altLang="en-US"/>
          </a:p>
        </p:txBody>
      </p:sp>
    </p:spTree>
    <p:extLst>
      <p:ext uri="{BB962C8B-B14F-4D97-AF65-F5344CB8AC3E}">
        <p14:creationId xmlns:p14="http://schemas.microsoft.com/office/powerpoint/2010/main" val="404981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id="{FA3DF824-AC7F-538D-2181-A819DCDCB1F8}"/>
              </a:ext>
            </a:extLst>
          </p:cNvPr>
          <p:cNvSpPr>
            <a:spLocks noGrp="1"/>
          </p:cNvSpPr>
          <p:nvPr>
            <p:ph type="dt" sz="half" idx="10"/>
          </p:nvPr>
        </p:nvSpPr>
        <p:spPr/>
        <p:txBody>
          <a:bodyPr/>
          <a:lstStyle>
            <a:lvl1pPr>
              <a:defRPr/>
            </a:lvl1pPr>
          </a:lstStyle>
          <a:p>
            <a:pPr>
              <a:defRPr/>
            </a:pPr>
            <a:fld id="{50CE8816-7D48-4136-9C9F-14E61AB2B7A9}" type="datetimeFigureOut">
              <a:rPr lang="en-US"/>
              <a:pPr>
                <a:defRPr/>
              </a:pPr>
              <a:t>6/1/2024</a:t>
            </a:fld>
            <a:endParaRPr lang="en-US"/>
          </a:p>
        </p:txBody>
      </p:sp>
      <p:sp>
        <p:nvSpPr>
          <p:cNvPr id="5" name="Footer Placeholder 4">
            <a:extLst>
              <a:ext uri="{FF2B5EF4-FFF2-40B4-BE49-F238E27FC236}">
                <a16:creationId xmlns:a16="http://schemas.microsoft.com/office/drawing/2014/main" id="{DC0C1E5C-E520-AA26-A3AD-8793E5F07E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75D43E-C4EA-852D-2A2B-74934F249E10}"/>
              </a:ext>
            </a:extLst>
          </p:cNvPr>
          <p:cNvSpPr>
            <a:spLocks noGrp="1"/>
          </p:cNvSpPr>
          <p:nvPr>
            <p:ph type="sldNum" sz="quarter" idx="12"/>
          </p:nvPr>
        </p:nvSpPr>
        <p:spPr/>
        <p:txBody>
          <a:bodyPr/>
          <a:lstStyle>
            <a:lvl1pPr>
              <a:defRPr/>
            </a:lvl1pPr>
          </a:lstStyle>
          <a:p>
            <a:pPr>
              <a:defRPr/>
            </a:pPr>
            <a:fld id="{D90CB028-10BB-45BF-A408-948BE2317084}" type="slidenum">
              <a:rPr lang="en-US" altLang="en-US"/>
              <a:pPr>
                <a:defRPr/>
              </a:pPr>
              <a:t>‹#›</a:t>
            </a:fld>
            <a:endParaRPr lang="en-US" altLang="en-US"/>
          </a:p>
        </p:txBody>
      </p:sp>
    </p:spTree>
    <p:extLst>
      <p:ext uri="{BB962C8B-B14F-4D97-AF65-F5344CB8AC3E}">
        <p14:creationId xmlns:p14="http://schemas.microsoft.com/office/powerpoint/2010/main" val="3217839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31E76D-0653-DD4F-0223-4679ED54939B}"/>
              </a:ext>
            </a:extLst>
          </p:cNvPr>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6000" dirty="0">
                <a:effectLst/>
                <a:latin typeface="+mn-lt"/>
              </a:rPr>
              <a:t>“</a:t>
            </a:r>
          </a:p>
        </p:txBody>
      </p:sp>
      <p:sp>
        <p:nvSpPr>
          <p:cNvPr id="5" name="TextBox 4">
            <a:extLst>
              <a:ext uri="{FF2B5EF4-FFF2-40B4-BE49-F238E27FC236}">
                <a16:creationId xmlns:a16="http://schemas.microsoft.com/office/drawing/2014/main" id="{7CE79AA3-248A-CFE6-A418-0F3DCD63DEFA}"/>
              </a:ext>
            </a:extLst>
          </p:cNvPr>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latin typeface="+mn-l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Date Placeholder 4">
            <a:extLst>
              <a:ext uri="{FF2B5EF4-FFF2-40B4-BE49-F238E27FC236}">
                <a16:creationId xmlns:a16="http://schemas.microsoft.com/office/drawing/2014/main" id="{E32E1CED-522C-98AE-51FD-B6C028FD1A02}"/>
              </a:ext>
            </a:extLst>
          </p:cNvPr>
          <p:cNvSpPr>
            <a:spLocks noGrp="1"/>
          </p:cNvSpPr>
          <p:nvPr>
            <p:ph type="dt" sz="half" idx="14"/>
          </p:nvPr>
        </p:nvSpPr>
        <p:spPr/>
        <p:txBody>
          <a:bodyPr/>
          <a:lstStyle>
            <a:lvl1pPr>
              <a:defRPr/>
            </a:lvl1pPr>
          </a:lstStyle>
          <a:p>
            <a:pPr>
              <a:defRPr/>
            </a:pPr>
            <a:fld id="{9AFE7788-D30A-40BF-91CD-72A0C8CF6700}" type="datetimeFigureOut">
              <a:rPr lang="en-US"/>
              <a:pPr>
                <a:defRPr/>
              </a:pPr>
              <a:t>6/1/2024</a:t>
            </a:fld>
            <a:endParaRPr lang="en-US"/>
          </a:p>
        </p:txBody>
      </p:sp>
      <p:sp>
        <p:nvSpPr>
          <p:cNvPr id="7" name="Footer Placeholder 5">
            <a:extLst>
              <a:ext uri="{FF2B5EF4-FFF2-40B4-BE49-F238E27FC236}">
                <a16:creationId xmlns:a16="http://schemas.microsoft.com/office/drawing/2014/main" id="{004C84BE-A8F6-E933-45F2-A2B3E744D74C}"/>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427EFB7-D8AD-9C20-1E3E-387DFA07C20B}"/>
              </a:ext>
            </a:extLst>
          </p:cNvPr>
          <p:cNvSpPr>
            <a:spLocks noGrp="1"/>
          </p:cNvSpPr>
          <p:nvPr>
            <p:ph type="sldNum" sz="quarter" idx="16"/>
          </p:nvPr>
        </p:nvSpPr>
        <p:spPr/>
        <p:txBody>
          <a:bodyPr/>
          <a:lstStyle>
            <a:lvl1pPr>
              <a:defRPr/>
            </a:lvl1pPr>
          </a:lstStyle>
          <a:p>
            <a:pPr>
              <a:defRPr/>
            </a:pPr>
            <a:fld id="{39F8C27E-B6D5-428C-B791-4CBDDA322699}" type="slidenum">
              <a:rPr lang="en-US" altLang="en-US"/>
              <a:pPr>
                <a:defRPr/>
              </a:pPr>
              <a:t>‹#›</a:t>
            </a:fld>
            <a:endParaRPr lang="en-US" altLang="en-US"/>
          </a:p>
        </p:txBody>
      </p:sp>
    </p:spTree>
    <p:extLst>
      <p:ext uri="{BB962C8B-B14F-4D97-AF65-F5344CB8AC3E}">
        <p14:creationId xmlns:p14="http://schemas.microsoft.com/office/powerpoint/2010/main" val="3075699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Date Placeholder 3">
            <a:extLst>
              <a:ext uri="{FF2B5EF4-FFF2-40B4-BE49-F238E27FC236}">
                <a16:creationId xmlns:a16="http://schemas.microsoft.com/office/drawing/2014/main" id="{9E1BDA68-21D7-0C70-D44F-CD665D4C83A0}"/>
              </a:ext>
            </a:extLst>
          </p:cNvPr>
          <p:cNvSpPr>
            <a:spLocks noGrp="1"/>
          </p:cNvSpPr>
          <p:nvPr>
            <p:ph type="dt" sz="half" idx="10"/>
          </p:nvPr>
        </p:nvSpPr>
        <p:spPr/>
        <p:txBody>
          <a:bodyPr/>
          <a:lstStyle>
            <a:lvl1pPr>
              <a:defRPr/>
            </a:lvl1pPr>
          </a:lstStyle>
          <a:p>
            <a:pPr>
              <a:defRPr/>
            </a:pPr>
            <a:fld id="{7015E908-90EB-42CA-8582-4547A042095D}" type="datetimeFigureOut">
              <a:rPr lang="en-US"/>
              <a:pPr>
                <a:defRPr/>
              </a:pPr>
              <a:t>6/1/2024</a:t>
            </a:fld>
            <a:endParaRPr lang="en-US"/>
          </a:p>
        </p:txBody>
      </p:sp>
      <p:sp>
        <p:nvSpPr>
          <p:cNvPr id="5" name="Footer Placeholder 4">
            <a:extLst>
              <a:ext uri="{FF2B5EF4-FFF2-40B4-BE49-F238E27FC236}">
                <a16:creationId xmlns:a16="http://schemas.microsoft.com/office/drawing/2014/main" id="{9FD253A5-F605-8D75-1906-0D4AAE75CE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EDD4C0-99ED-E5F0-9C91-DB1593FB06B2}"/>
              </a:ext>
            </a:extLst>
          </p:cNvPr>
          <p:cNvSpPr>
            <a:spLocks noGrp="1"/>
          </p:cNvSpPr>
          <p:nvPr>
            <p:ph type="sldNum" sz="quarter" idx="12"/>
          </p:nvPr>
        </p:nvSpPr>
        <p:spPr/>
        <p:txBody>
          <a:bodyPr/>
          <a:lstStyle>
            <a:lvl1pPr>
              <a:defRPr/>
            </a:lvl1pPr>
          </a:lstStyle>
          <a:p>
            <a:pPr>
              <a:defRPr/>
            </a:pPr>
            <a:fld id="{2D8D54B6-5BBA-4ED3-AAAA-0E0D9D256417}" type="slidenum">
              <a:rPr lang="en-US" altLang="en-US"/>
              <a:pPr>
                <a:defRPr/>
              </a:pPr>
              <a:t>‹#›</a:t>
            </a:fld>
            <a:endParaRPr lang="en-US" altLang="en-US"/>
          </a:p>
        </p:txBody>
      </p:sp>
    </p:spTree>
    <p:extLst>
      <p:ext uri="{BB962C8B-B14F-4D97-AF65-F5344CB8AC3E}">
        <p14:creationId xmlns:p14="http://schemas.microsoft.com/office/powerpoint/2010/main" val="365491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id="{5C43395E-AFDE-936D-479E-1CD69070420D}"/>
              </a:ext>
            </a:extLst>
          </p:cNvPr>
          <p:cNvSpPr>
            <a:spLocks noGrp="1"/>
          </p:cNvSpPr>
          <p:nvPr>
            <p:ph type="dt" sz="half" idx="18"/>
          </p:nvPr>
        </p:nvSpPr>
        <p:spPr/>
        <p:txBody>
          <a:bodyPr/>
          <a:lstStyle>
            <a:lvl1pPr>
              <a:defRPr/>
            </a:lvl1pPr>
          </a:lstStyle>
          <a:p>
            <a:pPr>
              <a:defRPr/>
            </a:pPr>
            <a:fld id="{AFCA5FA0-27A6-4388-B2CF-7D53BA044F6C}" type="datetimeFigureOut">
              <a:rPr lang="en-US"/>
              <a:pPr>
                <a:defRPr/>
              </a:pPr>
              <a:t>6/1/2024</a:t>
            </a:fld>
            <a:endParaRPr lang="en-US"/>
          </a:p>
        </p:txBody>
      </p:sp>
      <p:sp>
        <p:nvSpPr>
          <p:cNvPr id="3" name="Footer Placeholder 4">
            <a:extLst>
              <a:ext uri="{FF2B5EF4-FFF2-40B4-BE49-F238E27FC236}">
                <a16:creationId xmlns:a16="http://schemas.microsoft.com/office/drawing/2014/main" id="{46AE7EA8-9AAE-9763-2BBF-BA429259E6EA}"/>
              </a:ext>
            </a:extLst>
          </p:cNvPr>
          <p:cNvSpPr>
            <a:spLocks noGrp="1"/>
          </p:cNvSpPr>
          <p:nvPr>
            <p:ph type="ftr" sz="quarter" idx="19"/>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34367A8-12F5-939D-3B3E-A0FEBBB6E102}"/>
              </a:ext>
            </a:extLst>
          </p:cNvPr>
          <p:cNvSpPr>
            <a:spLocks noGrp="1"/>
          </p:cNvSpPr>
          <p:nvPr>
            <p:ph type="sldNum" sz="quarter" idx="20"/>
          </p:nvPr>
        </p:nvSpPr>
        <p:spPr/>
        <p:txBody>
          <a:bodyPr/>
          <a:lstStyle>
            <a:lvl1pPr>
              <a:defRPr/>
            </a:lvl1pPr>
          </a:lstStyle>
          <a:p>
            <a:pPr>
              <a:defRPr/>
            </a:pPr>
            <a:fld id="{20D90BCF-E494-4BCB-BEFA-3AE402019568}" type="slidenum">
              <a:rPr lang="en-US" altLang="en-US"/>
              <a:pPr>
                <a:defRPr/>
              </a:pPr>
              <a:t>‹#›</a:t>
            </a:fld>
            <a:endParaRPr lang="en-US" altLang="en-US"/>
          </a:p>
        </p:txBody>
      </p:sp>
    </p:spTree>
    <p:extLst>
      <p:ext uri="{BB962C8B-B14F-4D97-AF65-F5344CB8AC3E}">
        <p14:creationId xmlns:p14="http://schemas.microsoft.com/office/powerpoint/2010/main" val="247719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99064" y="4873766"/>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25733" y="4873765"/>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853148" y="4873763"/>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 name="Date Placeholder 3">
            <a:extLst>
              <a:ext uri="{FF2B5EF4-FFF2-40B4-BE49-F238E27FC236}">
                <a16:creationId xmlns:a16="http://schemas.microsoft.com/office/drawing/2014/main" id="{48621EE9-D61C-6E0F-2288-B22E508C4AC3}"/>
              </a:ext>
            </a:extLst>
          </p:cNvPr>
          <p:cNvSpPr>
            <a:spLocks noGrp="1"/>
          </p:cNvSpPr>
          <p:nvPr>
            <p:ph type="dt" sz="half" idx="23"/>
          </p:nvPr>
        </p:nvSpPr>
        <p:spPr/>
        <p:txBody>
          <a:bodyPr/>
          <a:lstStyle>
            <a:lvl1pPr>
              <a:defRPr/>
            </a:lvl1pPr>
          </a:lstStyle>
          <a:p>
            <a:pPr>
              <a:defRPr/>
            </a:pPr>
            <a:fld id="{4C4B1E34-E6E3-4810-8969-AB0EC26D78A0}" type="datetimeFigureOut">
              <a:rPr lang="en-US"/>
              <a:pPr>
                <a:defRPr/>
              </a:pPr>
              <a:t>6/1/2024</a:t>
            </a:fld>
            <a:endParaRPr lang="en-US"/>
          </a:p>
        </p:txBody>
      </p:sp>
      <p:sp>
        <p:nvSpPr>
          <p:cNvPr id="3" name="Footer Placeholder 4">
            <a:extLst>
              <a:ext uri="{FF2B5EF4-FFF2-40B4-BE49-F238E27FC236}">
                <a16:creationId xmlns:a16="http://schemas.microsoft.com/office/drawing/2014/main" id="{D29D40E7-F48B-FB27-21FD-FD6700386389}"/>
              </a:ext>
            </a:extLst>
          </p:cNvPr>
          <p:cNvSpPr>
            <a:spLocks noGrp="1"/>
          </p:cNvSpPr>
          <p:nvPr>
            <p:ph type="ftr" sz="quarter" idx="24"/>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F92AA74-2329-9286-55E4-AF019D63DA55}"/>
              </a:ext>
            </a:extLst>
          </p:cNvPr>
          <p:cNvSpPr>
            <a:spLocks noGrp="1"/>
          </p:cNvSpPr>
          <p:nvPr>
            <p:ph type="sldNum" sz="quarter" idx="25"/>
          </p:nvPr>
        </p:nvSpPr>
        <p:spPr/>
        <p:txBody>
          <a:bodyPr/>
          <a:lstStyle>
            <a:lvl1pPr>
              <a:defRPr/>
            </a:lvl1pPr>
          </a:lstStyle>
          <a:p>
            <a:pPr>
              <a:defRPr/>
            </a:pPr>
            <a:fld id="{A908DA4A-6796-43DD-B5AC-3CD5DD77E5C5}" type="slidenum">
              <a:rPr lang="en-US" altLang="en-US"/>
              <a:pPr>
                <a:defRPr/>
              </a:pPr>
              <a:t>‹#›</a:t>
            </a:fld>
            <a:endParaRPr lang="en-US" altLang="en-US"/>
          </a:p>
        </p:txBody>
      </p:sp>
    </p:spTree>
    <p:extLst>
      <p:ext uri="{BB962C8B-B14F-4D97-AF65-F5344CB8AC3E}">
        <p14:creationId xmlns:p14="http://schemas.microsoft.com/office/powerpoint/2010/main" val="424659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A5E745A-71E0-E16A-D61A-003F3834C6CE}"/>
              </a:ext>
            </a:extLst>
          </p:cNvPr>
          <p:cNvSpPr>
            <a:spLocks noGrp="1"/>
          </p:cNvSpPr>
          <p:nvPr>
            <p:ph type="dt" sz="half" idx="10"/>
          </p:nvPr>
        </p:nvSpPr>
        <p:spPr/>
        <p:txBody>
          <a:bodyPr/>
          <a:lstStyle>
            <a:lvl1pPr>
              <a:defRPr/>
            </a:lvl1pPr>
          </a:lstStyle>
          <a:p>
            <a:pPr>
              <a:defRPr/>
            </a:pPr>
            <a:fld id="{96B2BBEA-5B5B-4B89-A30F-CBB927D1CCDA}" type="datetimeFigureOut">
              <a:rPr lang="en-US"/>
              <a:pPr>
                <a:defRPr/>
              </a:pPr>
              <a:t>6/1/2024</a:t>
            </a:fld>
            <a:endParaRPr lang="en-US"/>
          </a:p>
        </p:txBody>
      </p:sp>
      <p:sp>
        <p:nvSpPr>
          <p:cNvPr id="5" name="Footer Placeholder 4">
            <a:extLst>
              <a:ext uri="{FF2B5EF4-FFF2-40B4-BE49-F238E27FC236}">
                <a16:creationId xmlns:a16="http://schemas.microsoft.com/office/drawing/2014/main" id="{F1F58165-9CFF-FE69-E009-58F127483A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2E9359-DD87-FA49-3B41-5BA62F1859FB}"/>
              </a:ext>
            </a:extLst>
          </p:cNvPr>
          <p:cNvSpPr>
            <a:spLocks noGrp="1"/>
          </p:cNvSpPr>
          <p:nvPr>
            <p:ph type="sldNum" sz="quarter" idx="12"/>
          </p:nvPr>
        </p:nvSpPr>
        <p:spPr/>
        <p:txBody>
          <a:bodyPr/>
          <a:lstStyle>
            <a:lvl1pPr>
              <a:defRPr/>
            </a:lvl1pPr>
          </a:lstStyle>
          <a:p>
            <a:pPr>
              <a:defRPr/>
            </a:pPr>
            <a:fld id="{6E4F9614-BB92-4D7F-8972-EC34FED61DA4}" type="slidenum">
              <a:rPr lang="en-US" altLang="en-US"/>
              <a:pPr>
                <a:defRPr/>
              </a:pPr>
              <a:t>‹#›</a:t>
            </a:fld>
            <a:endParaRPr lang="en-US" altLang="en-US"/>
          </a:p>
        </p:txBody>
      </p:sp>
    </p:spTree>
    <p:extLst>
      <p:ext uri="{BB962C8B-B14F-4D97-AF65-F5344CB8AC3E}">
        <p14:creationId xmlns:p14="http://schemas.microsoft.com/office/powerpoint/2010/main" val="2061320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14C078E-11F2-C644-EF55-48B3269AA506}"/>
              </a:ext>
            </a:extLst>
          </p:cNvPr>
          <p:cNvSpPr>
            <a:spLocks noGrp="1"/>
          </p:cNvSpPr>
          <p:nvPr>
            <p:ph type="dt" sz="half" idx="10"/>
          </p:nvPr>
        </p:nvSpPr>
        <p:spPr/>
        <p:txBody>
          <a:bodyPr/>
          <a:lstStyle>
            <a:lvl1pPr>
              <a:defRPr/>
            </a:lvl1pPr>
          </a:lstStyle>
          <a:p>
            <a:pPr>
              <a:defRPr/>
            </a:pPr>
            <a:fld id="{FF0CEF12-5B3D-4DB4-AB2C-BC71A40A6108}" type="datetimeFigureOut">
              <a:rPr lang="en-US"/>
              <a:pPr>
                <a:defRPr/>
              </a:pPr>
              <a:t>6/1/2024</a:t>
            </a:fld>
            <a:endParaRPr lang="en-US"/>
          </a:p>
        </p:txBody>
      </p:sp>
      <p:sp>
        <p:nvSpPr>
          <p:cNvPr id="5" name="Footer Placeholder 4">
            <a:extLst>
              <a:ext uri="{FF2B5EF4-FFF2-40B4-BE49-F238E27FC236}">
                <a16:creationId xmlns:a16="http://schemas.microsoft.com/office/drawing/2014/main" id="{34A730F8-CC53-346A-315A-69860976AC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9CCF61-2408-607B-CA87-9B8A325CC08A}"/>
              </a:ext>
            </a:extLst>
          </p:cNvPr>
          <p:cNvSpPr>
            <a:spLocks noGrp="1"/>
          </p:cNvSpPr>
          <p:nvPr>
            <p:ph type="sldNum" sz="quarter" idx="12"/>
          </p:nvPr>
        </p:nvSpPr>
        <p:spPr/>
        <p:txBody>
          <a:bodyPr/>
          <a:lstStyle>
            <a:lvl1pPr>
              <a:defRPr/>
            </a:lvl1pPr>
          </a:lstStyle>
          <a:p>
            <a:pPr>
              <a:defRPr/>
            </a:pPr>
            <a:fld id="{11F1C852-D3EC-4573-9C0B-FE804B4D31CA}" type="slidenum">
              <a:rPr lang="en-US" altLang="en-US"/>
              <a:pPr>
                <a:defRPr/>
              </a:pPr>
              <a:t>‹#›</a:t>
            </a:fld>
            <a:endParaRPr lang="en-US" altLang="en-US"/>
          </a:p>
        </p:txBody>
      </p:sp>
    </p:spTree>
    <p:extLst>
      <p:ext uri="{BB962C8B-B14F-4D97-AF65-F5344CB8AC3E}">
        <p14:creationId xmlns:p14="http://schemas.microsoft.com/office/powerpoint/2010/main" val="341029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1A230952-16AC-D377-5949-3A7719173E63}"/>
              </a:ext>
            </a:extLst>
          </p:cNvPr>
          <p:cNvSpPr>
            <a:spLocks noGrp="1"/>
          </p:cNvSpPr>
          <p:nvPr>
            <p:ph type="dt" sz="half" idx="10"/>
          </p:nvPr>
        </p:nvSpPr>
        <p:spPr/>
        <p:txBody>
          <a:bodyPr/>
          <a:lstStyle>
            <a:lvl1pPr>
              <a:defRPr/>
            </a:lvl1pPr>
          </a:lstStyle>
          <a:p>
            <a:pPr>
              <a:defRPr/>
            </a:pPr>
            <a:fld id="{AF35984A-E485-4EA6-8225-9475FD5F198B}" type="datetimeFigureOut">
              <a:rPr lang="en-US"/>
              <a:pPr>
                <a:defRPr/>
              </a:pPr>
              <a:t>6/1/2024</a:t>
            </a:fld>
            <a:endParaRPr lang="en-US"/>
          </a:p>
        </p:txBody>
      </p:sp>
      <p:sp>
        <p:nvSpPr>
          <p:cNvPr id="4" name="Footer Placeholder 4">
            <a:extLst>
              <a:ext uri="{FF2B5EF4-FFF2-40B4-BE49-F238E27FC236}">
                <a16:creationId xmlns:a16="http://schemas.microsoft.com/office/drawing/2014/main" id="{BC561430-DE13-ADD2-527E-BC196824A5C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278D2BB-B088-8D8E-3CF2-2D370DDABA80}"/>
              </a:ext>
            </a:extLst>
          </p:cNvPr>
          <p:cNvSpPr>
            <a:spLocks noGrp="1"/>
          </p:cNvSpPr>
          <p:nvPr>
            <p:ph type="sldNum" sz="quarter" idx="12"/>
          </p:nvPr>
        </p:nvSpPr>
        <p:spPr/>
        <p:txBody>
          <a:bodyPr/>
          <a:lstStyle>
            <a:lvl1pPr>
              <a:defRPr/>
            </a:lvl1pPr>
          </a:lstStyle>
          <a:p>
            <a:pPr>
              <a:defRPr/>
            </a:pPr>
            <a:fld id="{5A2CCFD1-899A-4F87-B096-25942BDD5437}" type="slidenum">
              <a:rPr lang="en-US" altLang="en-US"/>
              <a:pPr>
                <a:defRPr/>
              </a:pPr>
              <a:t>‹#›</a:t>
            </a:fld>
            <a:endParaRPr lang="en-US" altLang="en-US"/>
          </a:p>
        </p:txBody>
      </p:sp>
    </p:spTree>
    <p:extLst>
      <p:ext uri="{BB962C8B-B14F-4D97-AF65-F5344CB8AC3E}">
        <p14:creationId xmlns:p14="http://schemas.microsoft.com/office/powerpoint/2010/main" val="41484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 name="Date Placeholder 3">
            <a:extLst>
              <a:ext uri="{FF2B5EF4-FFF2-40B4-BE49-F238E27FC236}">
                <a16:creationId xmlns:a16="http://schemas.microsoft.com/office/drawing/2014/main" id="{AD9114B8-4F49-A53F-E0D5-05A733CB648E}"/>
              </a:ext>
            </a:extLst>
          </p:cNvPr>
          <p:cNvSpPr>
            <a:spLocks noGrp="1"/>
          </p:cNvSpPr>
          <p:nvPr>
            <p:ph type="dt" sz="half" idx="10"/>
          </p:nvPr>
        </p:nvSpPr>
        <p:spPr/>
        <p:txBody>
          <a:bodyPr/>
          <a:lstStyle>
            <a:lvl1pPr>
              <a:defRPr/>
            </a:lvl1pPr>
          </a:lstStyle>
          <a:p>
            <a:pPr>
              <a:defRPr/>
            </a:pPr>
            <a:fld id="{E960758D-6CCD-4EB4-9050-3F9F078ADB6D}" type="datetimeFigureOut">
              <a:rPr lang="en-US"/>
              <a:pPr>
                <a:defRPr/>
              </a:pPr>
              <a:t>6/1/2024</a:t>
            </a:fld>
            <a:endParaRPr lang="en-US"/>
          </a:p>
        </p:txBody>
      </p:sp>
      <p:sp>
        <p:nvSpPr>
          <p:cNvPr id="3" name="Footer Placeholder 4">
            <a:extLst>
              <a:ext uri="{FF2B5EF4-FFF2-40B4-BE49-F238E27FC236}">
                <a16:creationId xmlns:a16="http://schemas.microsoft.com/office/drawing/2014/main" id="{87DC9C30-AD20-0ADC-8C2A-4C7ABB8D0E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9FA5779-F4C0-B50E-A10F-588DCABFEAF5}"/>
              </a:ext>
            </a:extLst>
          </p:cNvPr>
          <p:cNvSpPr>
            <a:spLocks noGrp="1"/>
          </p:cNvSpPr>
          <p:nvPr>
            <p:ph type="sldNum" sz="quarter" idx="12"/>
          </p:nvPr>
        </p:nvSpPr>
        <p:spPr/>
        <p:txBody>
          <a:bodyPr/>
          <a:lstStyle>
            <a:lvl1pPr>
              <a:defRPr/>
            </a:lvl1pPr>
          </a:lstStyle>
          <a:p>
            <a:pPr>
              <a:defRPr/>
            </a:pPr>
            <a:fld id="{14CC0F3D-5B91-4D52-ACB7-24F38D376B84}" type="slidenum">
              <a:rPr lang="en-US" altLang="en-US"/>
              <a:pPr>
                <a:defRPr/>
              </a:pPr>
              <a:t>‹#›</a:t>
            </a:fld>
            <a:endParaRPr lang="en-US" altLang="en-US"/>
          </a:p>
        </p:txBody>
      </p:sp>
    </p:spTree>
    <p:extLst>
      <p:ext uri="{BB962C8B-B14F-4D97-AF65-F5344CB8AC3E}">
        <p14:creationId xmlns:p14="http://schemas.microsoft.com/office/powerpoint/2010/main" val="198327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6F2FD17-5064-91AB-E6E3-ECDCFA8014AB}"/>
              </a:ext>
            </a:extLst>
          </p:cNvPr>
          <p:cNvSpPr>
            <a:spLocks noGrp="1"/>
          </p:cNvSpPr>
          <p:nvPr>
            <p:ph type="dt" sz="half" idx="10"/>
          </p:nvPr>
        </p:nvSpPr>
        <p:spPr/>
        <p:txBody>
          <a:bodyPr/>
          <a:lstStyle>
            <a:lvl1pPr>
              <a:defRPr/>
            </a:lvl1pPr>
          </a:lstStyle>
          <a:p>
            <a:pPr>
              <a:defRPr/>
            </a:pPr>
            <a:fld id="{8749808D-1D0E-4EAB-B702-1AA7753ED37F}" type="datetimeFigureOut">
              <a:rPr lang="en-US"/>
              <a:pPr>
                <a:defRPr/>
              </a:pPr>
              <a:t>6/1/2024</a:t>
            </a:fld>
            <a:endParaRPr lang="en-US"/>
          </a:p>
        </p:txBody>
      </p:sp>
      <p:sp>
        <p:nvSpPr>
          <p:cNvPr id="6" name="Footer Placeholder 4">
            <a:extLst>
              <a:ext uri="{FF2B5EF4-FFF2-40B4-BE49-F238E27FC236}">
                <a16:creationId xmlns:a16="http://schemas.microsoft.com/office/drawing/2014/main" id="{D5DA35D0-7E97-EAAC-35E9-F7755136F1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20A7D25-4996-5012-DF2D-AF79275267F2}"/>
              </a:ext>
            </a:extLst>
          </p:cNvPr>
          <p:cNvSpPr>
            <a:spLocks noGrp="1"/>
          </p:cNvSpPr>
          <p:nvPr>
            <p:ph type="sldNum" sz="quarter" idx="12"/>
          </p:nvPr>
        </p:nvSpPr>
        <p:spPr/>
        <p:txBody>
          <a:bodyPr/>
          <a:lstStyle>
            <a:lvl1pPr>
              <a:defRPr/>
            </a:lvl1pPr>
          </a:lstStyle>
          <a:p>
            <a:pPr>
              <a:defRPr/>
            </a:pPr>
            <a:fld id="{81A36896-EEB1-4B7F-8B6C-00AED84A0DE8}" type="slidenum">
              <a:rPr lang="en-US" altLang="en-US"/>
              <a:pPr>
                <a:defRPr/>
              </a:pPr>
              <a:t>‹#›</a:t>
            </a:fld>
            <a:endParaRPr lang="en-US" altLang="en-US"/>
          </a:p>
        </p:txBody>
      </p:sp>
    </p:spTree>
    <p:extLst>
      <p:ext uri="{BB962C8B-B14F-4D97-AF65-F5344CB8AC3E}">
        <p14:creationId xmlns:p14="http://schemas.microsoft.com/office/powerpoint/2010/main" val="219280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C54790D-CC18-A38C-5D5F-FBC559D016F6}"/>
              </a:ext>
            </a:extLst>
          </p:cNvPr>
          <p:cNvSpPr>
            <a:spLocks noGrp="1"/>
          </p:cNvSpPr>
          <p:nvPr>
            <p:ph type="dt" sz="half" idx="10"/>
          </p:nvPr>
        </p:nvSpPr>
        <p:spPr/>
        <p:txBody>
          <a:bodyPr/>
          <a:lstStyle>
            <a:lvl1pPr>
              <a:defRPr/>
            </a:lvl1pPr>
          </a:lstStyle>
          <a:p>
            <a:pPr>
              <a:defRPr/>
            </a:pPr>
            <a:fld id="{EC8C9EBB-D02E-4BFC-824D-741B2005073C}" type="datetimeFigureOut">
              <a:rPr lang="en-US"/>
              <a:pPr>
                <a:defRPr/>
              </a:pPr>
              <a:t>6/1/2024</a:t>
            </a:fld>
            <a:endParaRPr lang="en-US"/>
          </a:p>
        </p:txBody>
      </p:sp>
      <p:sp>
        <p:nvSpPr>
          <p:cNvPr id="8" name="Footer Placeholder 4">
            <a:extLst>
              <a:ext uri="{FF2B5EF4-FFF2-40B4-BE49-F238E27FC236}">
                <a16:creationId xmlns:a16="http://schemas.microsoft.com/office/drawing/2014/main" id="{537F785C-21BA-8983-883F-E347EA92C62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5D97590-E254-B397-18F9-2C6D6DBE646C}"/>
              </a:ext>
            </a:extLst>
          </p:cNvPr>
          <p:cNvSpPr>
            <a:spLocks noGrp="1"/>
          </p:cNvSpPr>
          <p:nvPr>
            <p:ph type="sldNum" sz="quarter" idx="12"/>
          </p:nvPr>
        </p:nvSpPr>
        <p:spPr/>
        <p:txBody>
          <a:bodyPr/>
          <a:lstStyle>
            <a:lvl1pPr>
              <a:defRPr/>
            </a:lvl1pPr>
          </a:lstStyle>
          <a:p>
            <a:pPr>
              <a:defRPr/>
            </a:pPr>
            <a:fld id="{52AE1698-1EE1-4A61-AE89-0469AE67DEE4}" type="slidenum">
              <a:rPr lang="en-US" altLang="en-US"/>
              <a:pPr>
                <a:defRPr/>
              </a:pPr>
              <a:t>‹#›</a:t>
            </a:fld>
            <a:endParaRPr lang="en-US" altLang="en-US"/>
          </a:p>
        </p:txBody>
      </p:sp>
    </p:spTree>
    <p:extLst>
      <p:ext uri="{BB962C8B-B14F-4D97-AF65-F5344CB8AC3E}">
        <p14:creationId xmlns:p14="http://schemas.microsoft.com/office/powerpoint/2010/main" val="252055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C6E5552-B086-9F72-8DC5-05EAF4FFB305}"/>
              </a:ext>
            </a:extLst>
          </p:cNvPr>
          <p:cNvSpPr>
            <a:spLocks noGrp="1"/>
          </p:cNvSpPr>
          <p:nvPr>
            <p:ph type="dt" sz="half" idx="10"/>
          </p:nvPr>
        </p:nvSpPr>
        <p:spPr/>
        <p:txBody>
          <a:bodyPr/>
          <a:lstStyle>
            <a:lvl1pPr>
              <a:defRPr/>
            </a:lvl1pPr>
          </a:lstStyle>
          <a:p>
            <a:pPr>
              <a:defRPr/>
            </a:pPr>
            <a:fld id="{01AF4393-AFE6-4117-825B-2A74147A402F}" type="datetimeFigureOut">
              <a:rPr lang="en-US"/>
              <a:pPr>
                <a:defRPr/>
              </a:pPr>
              <a:t>6/1/2024</a:t>
            </a:fld>
            <a:endParaRPr lang="en-US"/>
          </a:p>
        </p:txBody>
      </p:sp>
      <p:sp>
        <p:nvSpPr>
          <p:cNvPr id="4" name="Footer Placeholder 4">
            <a:extLst>
              <a:ext uri="{FF2B5EF4-FFF2-40B4-BE49-F238E27FC236}">
                <a16:creationId xmlns:a16="http://schemas.microsoft.com/office/drawing/2014/main" id="{A73FA6A2-0962-9951-54CB-65A25683700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52F4775-DAF2-6DEF-92BA-D15822384A74}"/>
              </a:ext>
            </a:extLst>
          </p:cNvPr>
          <p:cNvSpPr>
            <a:spLocks noGrp="1"/>
          </p:cNvSpPr>
          <p:nvPr>
            <p:ph type="sldNum" sz="quarter" idx="12"/>
          </p:nvPr>
        </p:nvSpPr>
        <p:spPr/>
        <p:txBody>
          <a:bodyPr/>
          <a:lstStyle>
            <a:lvl1pPr>
              <a:defRPr/>
            </a:lvl1pPr>
          </a:lstStyle>
          <a:p>
            <a:pPr>
              <a:defRPr/>
            </a:pPr>
            <a:fld id="{7C5148C0-9C3C-4548-B9CA-0A2A23D60E7D}" type="slidenum">
              <a:rPr lang="en-US" altLang="en-US"/>
              <a:pPr>
                <a:defRPr/>
              </a:pPr>
              <a:t>‹#›</a:t>
            </a:fld>
            <a:endParaRPr lang="en-US" altLang="en-US"/>
          </a:p>
        </p:txBody>
      </p:sp>
    </p:spTree>
    <p:extLst>
      <p:ext uri="{BB962C8B-B14F-4D97-AF65-F5344CB8AC3E}">
        <p14:creationId xmlns:p14="http://schemas.microsoft.com/office/powerpoint/2010/main" val="215007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B713B0-E157-152B-E263-F41A7DC16672}"/>
              </a:ext>
            </a:extLst>
          </p:cNvPr>
          <p:cNvSpPr>
            <a:spLocks noGrp="1"/>
          </p:cNvSpPr>
          <p:nvPr>
            <p:ph type="dt" sz="half" idx="10"/>
          </p:nvPr>
        </p:nvSpPr>
        <p:spPr/>
        <p:txBody>
          <a:bodyPr/>
          <a:lstStyle>
            <a:lvl1pPr>
              <a:defRPr/>
            </a:lvl1pPr>
          </a:lstStyle>
          <a:p>
            <a:pPr>
              <a:defRPr/>
            </a:pPr>
            <a:fld id="{E64D9E72-A4E1-433A-9D61-8B5155EDF825}" type="datetimeFigureOut">
              <a:rPr lang="en-US"/>
              <a:pPr>
                <a:defRPr/>
              </a:pPr>
              <a:t>6/1/2024</a:t>
            </a:fld>
            <a:endParaRPr lang="en-US"/>
          </a:p>
        </p:txBody>
      </p:sp>
      <p:sp>
        <p:nvSpPr>
          <p:cNvPr id="3" name="Footer Placeholder 4">
            <a:extLst>
              <a:ext uri="{FF2B5EF4-FFF2-40B4-BE49-F238E27FC236}">
                <a16:creationId xmlns:a16="http://schemas.microsoft.com/office/drawing/2014/main" id="{416EA83F-2980-82DA-D436-F0CB97B9129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8491AB1-535B-FD3B-5604-D0074A9097CD}"/>
              </a:ext>
            </a:extLst>
          </p:cNvPr>
          <p:cNvSpPr>
            <a:spLocks noGrp="1"/>
          </p:cNvSpPr>
          <p:nvPr>
            <p:ph type="sldNum" sz="quarter" idx="12"/>
          </p:nvPr>
        </p:nvSpPr>
        <p:spPr/>
        <p:txBody>
          <a:bodyPr/>
          <a:lstStyle>
            <a:lvl1pPr>
              <a:defRPr/>
            </a:lvl1pPr>
          </a:lstStyle>
          <a:p>
            <a:pPr>
              <a:defRPr/>
            </a:pPr>
            <a:fld id="{D5F50EEE-C180-4336-BD2D-6288B49B2588}" type="slidenum">
              <a:rPr lang="en-US" altLang="en-US"/>
              <a:pPr>
                <a:defRPr/>
              </a:pPr>
              <a:t>‹#›</a:t>
            </a:fld>
            <a:endParaRPr lang="en-US" altLang="en-US"/>
          </a:p>
        </p:txBody>
      </p:sp>
    </p:spTree>
    <p:extLst>
      <p:ext uri="{BB962C8B-B14F-4D97-AF65-F5344CB8AC3E}">
        <p14:creationId xmlns:p14="http://schemas.microsoft.com/office/powerpoint/2010/main" val="275626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E9D58E4-4269-69CA-9962-E98AB73424F2}"/>
              </a:ext>
            </a:extLst>
          </p:cNvPr>
          <p:cNvSpPr>
            <a:spLocks noGrp="1"/>
          </p:cNvSpPr>
          <p:nvPr>
            <p:ph type="dt" sz="half" idx="10"/>
          </p:nvPr>
        </p:nvSpPr>
        <p:spPr/>
        <p:txBody>
          <a:bodyPr/>
          <a:lstStyle>
            <a:lvl1pPr>
              <a:defRPr/>
            </a:lvl1pPr>
          </a:lstStyle>
          <a:p>
            <a:pPr>
              <a:defRPr/>
            </a:pPr>
            <a:fld id="{DB85C5F4-6EF1-438B-9AE4-1A75DD2368D3}" type="datetimeFigureOut">
              <a:rPr lang="en-US"/>
              <a:pPr>
                <a:defRPr/>
              </a:pPr>
              <a:t>6/1/2024</a:t>
            </a:fld>
            <a:endParaRPr lang="en-US"/>
          </a:p>
        </p:txBody>
      </p:sp>
      <p:sp>
        <p:nvSpPr>
          <p:cNvPr id="6" name="Footer Placeholder 4">
            <a:extLst>
              <a:ext uri="{FF2B5EF4-FFF2-40B4-BE49-F238E27FC236}">
                <a16:creationId xmlns:a16="http://schemas.microsoft.com/office/drawing/2014/main" id="{57A471B1-A943-21C1-D9CB-4C73651B40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CD8BF11-8204-D5C3-82ED-DA6B488D4348}"/>
              </a:ext>
            </a:extLst>
          </p:cNvPr>
          <p:cNvSpPr>
            <a:spLocks noGrp="1"/>
          </p:cNvSpPr>
          <p:nvPr>
            <p:ph type="sldNum" sz="quarter" idx="12"/>
          </p:nvPr>
        </p:nvSpPr>
        <p:spPr/>
        <p:txBody>
          <a:bodyPr/>
          <a:lstStyle>
            <a:lvl1pPr>
              <a:defRPr/>
            </a:lvl1pPr>
          </a:lstStyle>
          <a:p>
            <a:pPr>
              <a:defRPr/>
            </a:pPr>
            <a:fld id="{D528EDEA-58E5-4657-A994-EA6C23F93033}" type="slidenum">
              <a:rPr lang="en-US" altLang="en-US"/>
              <a:pPr>
                <a:defRPr/>
              </a:pPr>
              <a:t>‹#›</a:t>
            </a:fld>
            <a:endParaRPr lang="en-US" altLang="en-US"/>
          </a:p>
        </p:txBody>
      </p:sp>
    </p:spTree>
    <p:extLst>
      <p:ext uri="{BB962C8B-B14F-4D97-AF65-F5344CB8AC3E}">
        <p14:creationId xmlns:p14="http://schemas.microsoft.com/office/powerpoint/2010/main" val="176390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9C84250-D25D-EEF6-9D6E-FC109E4E29A1}"/>
              </a:ext>
            </a:extLst>
          </p:cNvPr>
          <p:cNvSpPr>
            <a:spLocks noGrp="1"/>
          </p:cNvSpPr>
          <p:nvPr>
            <p:ph type="dt" sz="half" idx="10"/>
          </p:nvPr>
        </p:nvSpPr>
        <p:spPr/>
        <p:txBody>
          <a:bodyPr/>
          <a:lstStyle>
            <a:lvl1pPr>
              <a:defRPr/>
            </a:lvl1pPr>
          </a:lstStyle>
          <a:p>
            <a:pPr>
              <a:defRPr/>
            </a:pPr>
            <a:fld id="{3298805E-F6B5-47D0-BE92-56829495A492}" type="datetimeFigureOut">
              <a:rPr lang="en-US"/>
              <a:pPr>
                <a:defRPr/>
              </a:pPr>
              <a:t>6/1/2024</a:t>
            </a:fld>
            <a:endParaRPr lang="en-US"/>
          </a:p>
        </p:txBody>
      </p:sp>
      <p:sp>
        <p:nvSpPr>
          <p:cNvPr id="6" name="Footer Placeholder 4">
            <a:extLst>
              <a:ext uri="{FF2B5EF4-FFF2-40B4-BE49-F238E27FC236}">
                <a16:creationId xmlns:a16="http://schemas.microsoft.com/office/drawing/2014/main" id="{74280446-77B9-2FDA-CAE8-A55AA8582A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AECCF10-961F-6572-1E7B-3CACFD0C2635}"/>
              </a:ext>
            </a:extLst>
          </p:cNvPr>
          <p:cNvSpPr>
            <a:spLocks noGrp="1"/>
          </p:cNvSpPr>
          <p:nvPr>
            <p:ph type="sldNum" sz="quarter" idx="12"/>
          </p:nvPr>
        </p:nvSpPr>
        <p:spPr/>
        <p:txBody>
          <a:bodyPr/>
          <a:lstStyle>
            <a:lvl1pPr>
              <a:defRPr/>
            </a:lvl1pPr>
          </a:lstStyle>
          <a:p>
            <a:pPr>
              <a:defRPr/>
            </a:pPr>
            <a:fld id="{7400CF20-AD87-46AB-8D84-663E17725947}" type="slidenum">
              <a:rPr lang="en-US" altLang="en-US"/>
              <a:pPr>
                <a:defRPr/>
              </a:pPr>
              <a:t>‹#›</a:t>
            </a:fld>
            <a:endParaRPr lang="en-US" altLang="en-US"/>
          </a:p>
        </p:txBody>
      </p:sp>
    </p:spTree>
    <p:extLst>
      <p:ext uri="{BB962C8B-B14F-4D97-AF65-F5344CB8AC3E}">
        <p14:creationId xmlns:p14="http://schemas.microsoft.com/office/powerpoint/2010/main" val="297633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D575EF-1C58-855E-8263-EFDA10097F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58862EF-C583-1C27-9D0E-77760CFAC188}"/>
              </a:ext>
            </a:extLst>
          </p:cNvPr>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0F8C60-ABEC-878E-FD36-D73D979E53E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5F4E606B-8662-4E54-A4E5-BA13D05125A0}" type="datetimeFigureOut">
              <a:rPr lang="en-US"/>
              <a:pPr>
                <a:defRPr/>
              </a:pPr>
              <a:t>6/1/2024</a:t>
            </a:fld>
            <a:endParaRPr lang="en-US"/>
          </a:p>
        </p:txBody>
      </p:sp>
      <p:sp>
        <p:nvSpPr>
          <p:cNvPr id="5" name="Footer Placeholder 4">
            <a:extLst>
              <a:ext uri="{FF2B5EF4-FFF2-40B4-BE49-F238E27FC236}">
                <a16:creationId xmlns:a16="http://schemas.microsoft.com/office/drawing/2014/main" id="{26009389-5736-E6EC-DE61-D08C243234F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29C62D4-EFA8-C6AB-AE88-2D0759089D4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B522EF79-31CA-4CB1-9B7D-467EF4FCA00B}"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5" r:id="rId12"/>
    <p:sldLayoutId id="2147483820" r:id="rId13"/>
    <p:sldLayoutId id="2147483821" r:id="rId14"/>
    <p:sldLayoutId id="2147483822" r:id="rId15"/>
    <p:sldLayoutId id="2147483823" r:id="rId16"/>
    <p:sldLayoutId id="2147483824" r:id="rId17"/>
  </p:sldLayoutIdLst>
  <p:txStyles>
    <p:titleStyle>
      <a:lvl1pPr algn="l" defTabSz="685800" rtl="0" fontAlgn="base">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fontAlgn="base">
        <a:lnSpc>
          <a:spcPct val="90000"/>
        </a:lnSpc>
        <a:spcBef>
          <a:spcPct val="0"/>
        </a:spcBef>
        <a:spcAft>
          <a:spcPct val="0"/>
        </a:spcAft>
        <a:defRPr sz="4400">
          <a:solidFill>
            <a:schemeClr val="tx1"/>
          </a:solidFill>
          <a:latin typeface="Corbel" panose="020B0503020204020204" pitchFamily="34" charset="0"/>
        </a:defRPr>
      </a:lvl2pPr>
      <a:lvl3pPr algn="l" defTabSz="685800" rtl="0" fontAlgn="base">
        <a:lnSpc>
          <a:spcPct val="90000"/>
        </a:lnSpc>
        <a:spcBef>
          <a:spcPct val="0"/>
        </a:spcBef>
        <a:spcAft>
          <a:spcPct val="0"/>
        </a:spcAft>
        <a:defRPr sz="4400">
          <a:solidFill>
            <a:schemeClr val="tx1"/>
          </a:solidFill>
          <a:latin typeface="Corbel" panose="020B0503020204020204" pitchFamily="34" charset="0"/>
        </a:defRPr>
      </a:lvl3pPr>
      <a:lvl4pPr algn="l" defTabSz="685800" rtl="0" fontAlgn="base">
        <a:lnSpc>
          <a:spcPct val="90000"/>
        </a:lnSpc>
        <a:spcBef>
          <a:spcPct val="0"/>
        </a:spcBef>
        <a:spcAft>
          <a:spcPct val="0"/>
        </a:spcAft>
        <a:defRPr sz="4400">
          <a:solidFill>
            <a:schemeClr val="tx1"/>
          </a:solidFill>
          <a:latin typeface="Corbel" panose="020B0503020204020204" pitchFamily="34" charset="0"/>
        </a:defRPr>
      </a:lvl4pPr>
      <a:lvl5pPr algn="l" defTabSz="685800" rtl="0" fontAlgn="base">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B2210424-303F-FE79-B4B1-6D4CFE15FE32}"/>
              </a:ext>
            </a:extLst>
          </p:cNvPr>
          <p:cNvSpPr>
            <a:spLocks noChangeArrowheads="1"/>
          </p:cNvSpPr>
          <p:nvPr/>
        </p:nvSpPr>
        <p:spPr bwMode="auto">
          <a:xfrm>
            <a:off x="371475" y="4217988"/>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4000" b="1" dirty="0">
                <a:solidFill>
                  <a:srgbClr val="FF0000"/>
                </a:solidFill>
                <a:latin typeface="Verdana" panose="020B0604030504040204" pitchFamily="34" charset="0"/>
              </a:rPr>
              <a:t>(Romans 5:6-11)</a:t>
            </a:r>
            <a:endParaRPr lang="en-US" altLang="en-US" sz="4000" dirty="0">
              <a:solidFill>
                <a:srgbClr val="FF0000"/>
              </a:solidFill>
              <a:latin typeface="Verdana" panose="020B0604030504040204" pitchFamily="34" charset="0"/>
            </a:endParaRPr>
          </a:p>
        </p:txBody>
      </p:sp>
      <p:sp>
        <p:nvSpPr>
          <p:cNvPr id="5123" name="TextBox 4">
            <a:extLst>
              <a:ext uri="{FF2B5EF4-FFF2-40B4-BE49-F238E27FC236}">
                <a16:creationId xmlns:a16="http://schemas.microsoft.com/office/drawing/2014/main" id="{976EE98C-51F5-D540-06E2-518B16D4BB7E}"/>
              </a:ext>
            </a:extLst>
          </p:cNvPr>
          <p:cNvSpPr txBox="1">
            <a:spLocks noChangeArrowheads="1"/>
          </p:cNvSpPr>
          <p:nvPr/>
        </p:nvSpPr>
        <p:spPr bwMode="auto">
          <a:xfrm>
            <a:off x="381100" y="1600200"/>
            <a:ext cx="838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4800" b="1" dirty="0">
                <a:latin typeface="Verdana" panose="020B0604030504040204" pitchFamily="34" charset="0"/>
              </a:rPr>
              <a:t>According To The Bible, We Are Saved By …</a:t>
            </a:r>
            <a:endParaRPr lang="en-US" altLang="en-US" sz="4800" dirty="0">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75DC848D-FC83-03BA-1C84-D81E54E65D06}"/>
              </a:ext>
            </a:extLst>
          </p:cNvPr>
          <p:cNvSpPr>
            <a:spLocks noChangeArrowheads="1"/>
          </p:cNvSpPr>
          <p:nvPr/>
        </p:nvSpPr>
        <p:spPr bwMode="auto">
          <a:xfrm>
            <a:off x="371475" y="1703388"/>
            <a:ext cx="8382000" cy="500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0070C0"/>
                </a:solidFill>
                <a:latin typeface="Verdana" panose="020B0604030504040204" pitchFamily="34" charset="0"/>
              </a:rPr>
              <a:t>Baptism</a:t>
            </a:r>
            <a:endParaRPr lang="en-US" altLang="en-US" sz="2400" dirty="0">
              <a:solidFill>
                <a:srgbClr val="0070C0"/>
              </a:solidFill>
              <a:latin typeface="Verdana" panose="020B0604030504040204" pitchFamily="34" charset="0"/>
            </a:endParaRPr>
          </a:p>
          <a:p>
            <a:pPr algn="ctr" eaLnBrk="1" hangingPunct="1"/>
            <a:r>
              <a:rPr lang="en-US" altLang="en-US" sz="2400" i="1" dirty="0">
                <a:latin typeface="Verdana" panose="020B0604030504040204" pitchFamily="34" charset="0"/>
              </a:rPr>
              <a:t>“Peter said to them, ‘Repent, and each of you </a:t>
            </a:r>
            <a:r>
              <a:rPr lang="en-US" altLang="en-US" sz="2400" b="1" i="1" dirty="0">
                <a:latin typeface="Verdana" panose="020B0604030504040204" pitchFamily="34" charset="0"/>
              </a:rPr>
              <a:t>be baptized</a:t>
            </a:r>
            <a:r>
              <a:rPr lang="en-US" altLang="en-US" sz="2400" i="1" dirty="0">
                <a:latin typeface="Verdana" panose="020B0604030504040204" pitchFamily="34" charset="0"/>
              </a:rPr>
              <a:t> in the name of Jesus Christ for the forgiveness of your sins; and </a:t>
            </a:r>
            <a:r>
              <a:rPr lang="en-US" altLang="en-US" sz="2400" b="1" i="1" dirty="0">
                <a:latin typeface="Verdana" panose="020B0604030504040204" pitchFamily="34" charset="0"/>
              </a:rPr>
              <a:t>you will receive the gift of the Holy Spirit</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(Acts 2:38) </a:t>
            </a:r>
            <a:br>
              <a:rPr lang="en-US" altLang="en-US" sz="2400" dirty="0">
                <a:latin typeface="Verdana" panose="020B0604030504040204" pitchFamily="34" charset="0"/>
              </a:rPr>
            </a:br>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“So then, those who had </a:t>
            </a:r>
            <a:r>
              <a:rPr lang="en-US" altLang="en-US" sz="2400" b="1" i="1" dirty="0">
                <a:latin typeface="Verdana" panose="020B0604030504040204" pitchFamily="34" charset="0"/>
              </a:rPr>
              <a:t>received his word were baptized</a:t>
            </a:r>
            <a:r>
              <a:rPr lang="en-US" altLang="en-US" sz="2400" i="1" dirty="0">
                <a:latin typeface="Verdana" panose="020B0604030504040204" pitchFamily="34" charset="0"/>
              </a:rPr>
              <a:t>; and that day there </a:t>
            </a:r>
            <a:r>
              <a:rPr lang="en-US" altLang="en-US" sz="2400" b="1" i="1" dirty="0">
                <a:latin typeface="Verdana" panose="020B0604030504040204" pitchFamily="34" charset="0"/>
              </a:rPr>
              <a:t>were added </a:t>
            </a:r>
            <a:r>
              <a:rPr lang="en-US" altLang="en-US" sz="2400" i="1" dirty="0">
                <a:latin typeface="Verdana" panose="020B0604030504040204" pitchFamily="34" charset="0"/>
              </a:rPr>
              <a:t>about three thousand souls.” </a:t>
            </a:r>
            <a:r>
              <a:rPr lang="en-US" altLang="en-US" sz="2400" b="1" dirty="0">
                <a:solidFill>
                  <a:srgbClr val="FF0000"/>
                </a:solidFill>
                <a:latin typeface="Verdana" panose="020B0604030504040204" pitchFamily="34" charset="0"/>
              </a:rPr>
              <a:t>(Acts 2:41)</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“And the Lord was </a:t>
            </a:r>
            <a:r>
              <a:rPr lang="en-US" altLang="en-US" sz="2400" b="1" i="1" dirty="0">
                <a:latin typeface="Verdana" panose="020B0604030504040204" pitchFamily="34" charset="0"/>
              </a:rPr>
              <a:t>adding</a:t>
            </a:r>
            <a:r>
              <a:rPr lang="en-US" altLang="en-US" sz="2400" i="1" dirty="0">
                <a:latin typeface="Verdana" panose="020B0604030504040204" pitchFamily="34" charset="0"/>
              </a:rPr>
              <a:t> to their number (“the church” </a:t>
            </a:r>
            <a:r>
              <a:rPr lang="en-US" altLang="en-US" sz="2400" dirty="0">
                <a:latin typeface="Verdana" panose="020B0604030504040204" pitchFamily="34" charset="0"/>
              </a:rPr>
              <a:t>KJV</a:t>
            </a:r>
            <a:r>
              <a:rPr lang="en-US" altLang="en-US" sz="2400" i="1" dirty="0">
                <a:latin typeface="Verdana" panose="020B0604030504040204" pitchFamily="34" charset="0"/>
              </a:rPr>
              <a:t>) day by day </a:t>
            </a:r>
            <a:r>
              <a:rPr lang="en-US" altLang="en-US" sz="2400" b="1" i="1" dirty="0">
                <a:latin typeface="Verdana" panose="020B0604030504040204" pitchFamily="34" charset="0"/>
              </a:rPr>
              <a:t>those who were being saved</a:t>
            </a:r>
            <a:r>
              <a:rPr lang="en-US" altLang="en-US" sz="2400" i="1" dirty="0">
                <a:latin typeface="Verdana" panose="020B0604030504040204" pitchFamily="34" charset="0"/>
              </a:rPr>
              <a:t>.”</a:t>
            </a:r>
            <a:r>
              <a:rPr lang="en-US" altLang="en-US" sz="2400" b="1" dirty="0">
                <a:solidFill>
                  <a:srgbClr val="FF0000"/>
                </a:solidFill>
                <a:latin typeface="Verdana" panose="020B0604030504040204" pitchFamily="34" charset="0"/>
              </a:rPr>
              <a:t> (Acts 2:47b)</a:t>
            </a:r>
            <a:endParaRPr lang="en-US" altLang="en-US" sz="2400" i="1" dirty="0">
              <a:latin typeface="Verdana" panose="020B0604030504040204" pitchFamily="34" charset="0"/>
            </a:endParaRPr>
          </a:p>
        </p:txBody>
      </p:sp>
      <p:sp>
        <p:nvSpPr>
          <p:cNvPr id="15363" name="TextBox 4">
            <a:extLst>
              <a:ext uri="{FF2B5EF4-FFF2-40B4-BE49-F238E27FC236}">
                <a16:creationId xmlns:a16="http://schemas.microsoft.com/office/drawing/2014/main" id="{5A0970C4-7D1C-08F7-E407-FB0AB21BB10A}"/>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1000"/>
                                        <p:tgtEl>
                                          <p:spTgt spid="15362">
                                            <p:txEl>
                                              <p:pRg st="0" end="0"/>
                                            </p:txEl>
                                          </p:spTgt>
                                        </p:tgtEl>
                                      </p:cBhvr>
                                    </p:animEffect>
                                    <p:anim calcmode="lin" valueType="num">
                                      <p:cBhvr>
                                        <p:cTn id="8" dur="1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2">
                                            <p:txEl>
                                              <p:pRg st="1" end="1"/>
                                            </p:txEl>
                                          </p:spTgt>
                                        </p:tgtEl>
                                        <p:attrNameLst>
                                          <p:attrName>style.visibility</p:attrName>
                                        </p:attrNameLst>
                                      </p:cBhvr>
                                      <p:to>
                                        <p:strVal val="visible"/>
                                      </p:to>
                                    </p:set>
                                    <p:animEffect transition="in" filter="fade">
                                      <p:cBhvr>
                                        <p:cTn id="14" dur="1000"/>
                                        <p:tgtEl>
                                          <p:spTgt spid="15362">
                                            <p:txEl>
                                              <p:pRg st="1" end="1"/>
                                            </p:txEl>
                                          </p:spTgt>
                                        </p:tgtEl>
                                      </p:cBhvr>
                                    </p:animEffect>
                                    <p:anim calcmode="lin" valueType="num">
                                      <p:cBhvr>
                                        <p:cTn id="15" dur="10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2">
                                            <p:txEl>
                                              <p:pRg st="2" end="2"/>
                                            </p:txEl>
                                          </p:spTgt>
                                        </p:tgtEl>
                                        <p:attrNameLst>
                                          <p:attrName>style.visibility</p:attrName>
                                        </p:attrNameLst>
                                      </p:cBhvr>
                                      <p:to>
                                        <p:strVal val="visible"/>
                                      </p:to>
                                    </p:set>
                                    <p:animEffect transition="in" filter="fade">
                                      <p:cBhvr>
                                        <p:cTn id="21" dur="1000"/>
                                        <p:tgtEl>
                                          <p:spTgt spid="15362">
                                            <p:txEl>
                                              <p:pRg st="2" end="2"/>
                                            </p:txEl>
                                          </p:spTgt>
                                        </p:tgtEl>
                                      </p:cBhvr>
                                    </p:animEffect>
                                    <p:anim calcmode="lin" valueType="num">
                                      <p:cBhvr>
                                        <p:cTn id="22" dur="1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2">
                                            <p:txEl>
                                              <p:pRg st="4" end="4"/>
                                            </p:txEl>
                                          </p:spTgt>
                                        </p:tgtEl>
                                        <p:attrNameLst>
                                          <p:attrName>style.visibility</p:attrName>
                                        </p:attrNameLst>
                                      </p:cBhvr>
                                      <p:to>
                                        <p:strVal val="visible"/>
                                      </p:to>
                                    </p:set>
                                    <p:animEffect transition="in" filter="fade">
                                      <p:cBhvr>
                                        <p:cTn id="28" dur="1000"/>
                                        <p:tgtEl>
                                          <p:spTgt spid="15362">
                                            <p:txEl>
                                              <p:pRg st="4" end="4"/>
                                            </p:txEl>
                                          </p:spTgt>
                                        </p:tgtEl>
                                      </p:cBhvr>
                                    </p:animEffect>
                                    <p:anim calcmode="lin" valueType="num">
                                      <p:cBhvr>
                                        <p:cTn id="29" dur="10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53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918E8C8D-282C-61C1-9731-3F80C499738B}"/>
              </a:ext>
            </a:extLst>
          </p:cNvPr>
          <p:cNvSpPr>
            <a:spLocks noChangeArrowheads="1"/>
          </p:cNvSpPr>
          <p:nvPr/>
        </p:nvSpPr>
        <p:spPr bwMode="auto">
          <a:xfrm>
            <a:off x="371475" y="1703388"/>
            <a:ext cx="8382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0070C0"/>
                </a:solidFill>
                <a:latin typeface="Verdana" panose="020B0604030504040204" pitchFamily="34" charset="0"/>
              </a:rPr>
              <a:t>Baptism</a:t>
            </a:r>
            <a:endParaRPr lang="en-US" altLang="en-US" sz="2400" dirty="0">
              <a:solidFill>
                <a:srgbClr val="0070C0"/>
              </a:solidFill>
              <a:latin typeface="Verdana" panose="020B0604030504040204" pitchFamily="34" charset="0"/>
            </a:endParaRPr>
          </a:p>
          <a:p>
            <a:pPr algn="ctr" eaLnBrk="1" hangingPunct="1"/>
            <a:r>
              <a:rPr lang="en-US" altLang="en-US" sz="2400" i="1" dirty="0">
                <a:latin typeface="Verdana" panose="020B0604030504040204" pitchFamily="34" charset="0"/>
              </a:rPr>
              <a:t>“He who has believed and has been baptized </a:t>
            </a:r>
            <a:r>
              <a:rPr lang="en-US" altLang="en-US" sz="2400" b="1" i="1" dirty="0">
                <a:latin typeface="Verdana" panose="020B0604030504040204" pitchFamily="34" charset="0"/>
              </a:rPr>
              <a:t>shall be saved</a:t>
            </a:r>
            <a:r>
              <a:rPr lang="en-US" altLang="en-US" sz="2400" i="1" dirty="0">
                <a:latin typeface="Verdana" panose="020B0604030504040204" pitchFamily="34" charset="0"/>
              </a:rPr>
              <a:t>; but he who has disbelieved shall be condemned.”</a:t>
            </a:r>
            <a:r>
              <a:rPr lang="en-US" altLang="en-US" sz="2400" b="1" dirty="0">
                <a:solidFill>
                  <a:srgbClr val="FF0000"/>
                </a:solidFill>
                <a:latin typeface="Verdana" panose="020B0604030504040204" pitchFamily="34" charset="0"/>
              </a:rPr>
              <a:t> (Mark 16:16)</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“Corresponding to that, </a:t>
            </a:r>
            <a:r>
              <a:rPr lang="en-US" altLang="en-US" sz="2400" b="1" i="1" dirty="0">
                <a:latin typeface="Verdana" panose="020B0604030504040204" pitchFamily="34" charset="0"/>
              </a:rPr>
              <a:t>baptism now saves you </a:t>
            </a:r>
            <a:r>
              <a:rPr lang="en-US" altLang="en-US" sz="2400" i="1" dirty="0">
                <a:latin typeface="Verdana" panose="020B0604030504040204" pitchFamily="34" charset="0"/>
              </a:rPr>
              <a:t>- not the removal of dirt from the flesh, but an appeal to God for a good conscience through the resurrection of Jesus Christ …”</a:t>
            </a:r>
            <a:r>
              <a:rPr lang="en-US" altLang="en-US" sz="2400" b="1" i="1" dirty="0">
                <a:solidFill>
                  <a:srgbClr val="FF0000"/>
                </a:solidFill>
                <a:latin typeface="Verdana" panose="020B0604030504040204" pitchFamily="34" charset="0"/>
              </a:rPr>
              <a:t> </a:t>
            </a:r>
            <a:r>
              <a:rPr lang="en-US" altLang="en-US" sz="2400" b="1" dirty="0">
                <a:solidFill>
                  <a:srgbClr val="FF0000"/>
                </a:solidFill>
                <a:latin typeface="Verdana" panose="020B0604030504040204" pitchFamily="34" charset="0"/>
              </a:rPr>
              <a:t>(1 Peter 3:21)</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“Now why do you delay? Get up and </a:t>
            </a:r>
            <a:r>
              <a:rPr lang="en-US" altLang="en-US" sz="2400" b="1" i="1" dirty="0">
                <a:latin typeface="Verdana" panose="020B0604030504040204" pitchFamily="34" charset="0"/>
              </a:rPr>
              <a:t>be baptized, and wash away your sins</a:t>
            </a:r>
            <a:r>
              <a:rPr lang="en-US" altLang="en-US" sz="2400" i="1" dirty="0">
                <a:latin typeface="Verdana" panose="020B0604030504040204" pitchFamily="34" charset="0"/>
              </a:rPr>
              <a:t>, calling on His name.”</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(Acts 22:16)</a:t>
            </a:r>
          </a:p>
          <a:p>
            <a:pPr algn="ctr" eaLnBrk="1" hangingPunct="1"/>
            <a:endParaRPr lang="en-US" altLang="en-US" sz="2400" i="1" dirty="0">
              <a:latin typeface="Verdana" panose="020B0604030504040204" pitchFamily="34" charset="0"/>
            </a:endParaRPr>
          </a:p>
        </p:txBody>
      </p:sp>
      <p:sp>
        <p:nvSpPr>
          <p:cNvPr id="16387" name="TextBox 4">
            <a:extLst>
              <a:ext uri="{FF2B5EF4-FFF2-40B4-BE49-F238E27FC236}">
                <a16:creationId xmlns:a16="http://schemas.microsoft.com/office/drawing/2014/main" id="{FC2AC6AC-DA48-30D4-9B14-C26B44B60B9C}"/>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1000"/>
                                        <p:tgtEl>
                                          <p:spTgt spid="16386">
                                            <p:txEl>
                                              <p:pRg st="0" end="0"/>
                                            </p:txEl>
                                          </p:spTgt>
                                        </p:tgtEl>
                                      </p:cBhvr>
                                    </p:animEffect>
                                    <p:anim calcmode="lin" valueType="num">
                                      <p:cBhvr>
                                        <p:cTn id="8" dur="10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fade">
                                      <p:cBhvr>
                                        <p:cTn id="12" dur="1000"/>
                                        <p:tgtEl>
                                          <p:spTgt spid="16386">
                                            <p:txEl>
                                              <p:pRg st="1" end="1"/>
                                            </p:txEl>
                                          </p:spTgt>
                                        </p:tgtEl>
                                      </p:cBhvr>
                                    </p:animEffect>
                                    <p:anim calcmode="lin" valueType="num">
                                      <p:cBhvr>
                                        <p:cTn id="13" dur="10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3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animEffect transition="in" filter="fade">
                                      <p:cBhvr>
                                        <p:cTn id="19" dur="1000"/>
                                        <p:tgtEl>
                                          <p:spTgt spid="16386">
                                            <p:txEl>
                                              <p:pRg st="3" end="3"/>
                                            </p:txEl>
                                          </p:spTgt>
                                        </p:tgtEl>
                                      </p:cBhvr>
                                    </p:animEffect>
                                    <p:anim calcmode="lin" valueType="num">
                                      <p:cBhvr>
                                        <p:cTn id="20" dur="1000" fill="hold"/>
                                        <p:tgtEl>
                                          <p:spTgt spid="1638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638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386">
                                            <p:txEl>
                                              <p:pRg st="5" end="5"/>
                                            </p:txEl>
                                          </p:spTgt>
                                        </p:tgtEl>
                                        <p:attrNameLst>
                                          <p:attrName>style.visibility</p:attrName>
                                        </p:attrNameLst>
                                      </p:cBhvr>
                                      <p:to>
                                        <p:strVal val="visible"/>
                                      </p:to>
                                    </p:set>
                                    <p:animEffect transition="in" filter="fade">
                                      <p:cBhvr>
                                        <p:cTn id="26" dur="1000"/>
                                        <p:tgtEl>
                                          <p:spTgt spid="16386">
                                            <p:txEl>
                                              <p:pRg st="5" end="5"/>
                                            </p:txEl>
                                          </p:spTgt>
                                        </p:tgtEl>
                                      </p:cBhvr>
                                    </p:animEffect>
                                    <p:anim calcmode="lin" valueType="num">
                                      <p:cBhvr>
                                        <p:cTn id="27" dur="1000" fill="hold"/>
                                        <p:tgtEl>
                                          <p:spTgt spid="16386">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1638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A75C88F4-BE1D-1AEF-37D5-76048D252EC5}"/>
              </a:ext>
            </a:extLst>
          </p:cNvPr>
          <p:cNvSpPr>
            <a:spLocks noChangeArrowheads="1"/>
          </p:cNvSpPr>
          <p:nvPr/>
        </p:nvSpPr>
        <p:spPr bwMode="auto">
          <a:xfrm>
            <a:off x="76200" y="1447800"/>
            <a:ext cx="8991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00B050"/>
                </a:solidFill>
                <a:latin typeface="Verdana" panose="020B0604030504040204" pitchFamily="34" charset="0"/>
              </a:rPr>
              <a:t>Forgiveness Of Sins</a:t>
            </a:r>
            <a:endParaRPr lang="en-US" altLang="en-US" sz="2400" dirty="0">
              <a:solidFill>
                <a:srgbClr val="00B050"/>
              </a:solidFill>
              <a:latin typeface="Verdana" panose="020B0604030504040204" pitchFamily="34" charset="0"/>
            </a:endParaRPr>
          </a:p>
          <a:p>
            <a:pPr algn="ctr" eaLnBrk="1" hangingPunct="1"/>
            <a:r>
              <a:rPr lang="en-US" altLang="en-US" sz="2400" i="1" dirty="0">
                <a:latin typeface="Verdana" panose="020B0604030504040204" pitchFamily="34" charset="0"/>
              </a:rPr>
              <a:t>“To give to His people the knowledge of </a:t>
            </a:r>
            <a:r>
              <a:rPr lang="en-US" altLang="en-US" sz="2400" b="1" i="1" dirty="0">
                <a:latin typeface="Verdana" panose="020B0604030504040204" pitchFamily="34" charset="0"/>
              </a:rPr>
              <a:t>salvation by the forgiveness of their sins </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(Luke 1:77)</a:t>
            </a:r>
          </a:p>
          <a:p>
            <a:pP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 to open their eyes so that they may turn from darkness to light and from the dominion of Satan to God, that they may receive </a:t>
            </a:r>
            <a:r>
              <a:rPr lang="en-US" altLang="en-US" sz="2400" b="1" i="1" dirty="0">
                <a:latin typeface="Verdana" panose="020B0604030504040204" pitchFamily="34" charset="0"/>
              </a:rPr>
              <a:t>forgiveness of sins and an inheritance</a:t>
            </a:r>
            <a:r>
              <a:rPr lang="en-US" altLang="en-US" sz="2400" i="1" dirty="0">
                <a:latin typeface="Verdana" panose="020B0604030504040204" pitchFamily="34" charset="0"/>
              </a:rPr>
              <a:t> among those who have been sanctified by faith in Me.’” </a:t>
            </a:r>
            <a:r>
              <a:rPr lang="en-US" altLang="en-US" sz="2400" b="1" dirty="0">
                <a:solidFill>
                  <a:srgbClr val="FF0000"/>
                </a:solidFill>
                <a:latin typeface="Verdana" panose="020B0604030504040204" pitchFamily="34" charset="0"/>
              </a:rPr>
              <a:t>(Acts 26:18)</a:t>
            </a:r>
          </a:p>
        </p:txBody>
      </p:sp>
      <p:sp>
        <p:nvSpPr>
          <p:cNvPr id="18435" name="TextBox 4">
            <a:extLst>
              <a:ext uri="{FF2B5EF4-FFF2-40B4-BE49-F238E27FC236}">
                <a16:creationId xmlns:a16="http://schemas.microsoft.com/office/drawing/2014/main" id="{DA25424E-DE2D-E09D-A045-13C98143F010}"/>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anim calcmode="lin" valueType="num">
                                      <p:cBhvr>
                                        <p:cTn id="8" dur="10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fade">
                                      <p:cBhvr>
                                        <p:cTn id="12" dur="1000"/>
                                        <p:tgtEl>
                                          <p:spTgt spid="18434">
                                            <p:txEl>
                                              <p:pRg st="1" end="1"/>
                                            </p:txEl>
                                          </p:spTgt>
                                        </p:tgtEl>
                                      </p:cBhvr>
                                    </p:animEffect>
                                    <p:anim calcmode="lin" valueType="num">
                                      <p:cBhvr>
                                        <p:cTn id="13" dur="1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4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animEffect transition="in" filter="fade">
                                      <p:cBhvr>
                                        <p:cTn id="19" dur="1000"/>
                                        <p:tgtEl>
                                          <p:spTgt spid="18434">
                                            <p:txEl>
                                              <p:pRg st="3" end="3"/>
                                            </p:txEl>
                                          </p:spTgt>
                                        </p:tgtEl>
                                      </p:cBhvr>
                                    </p:animEffect>
                                    <p:anim calcmode="lin" valueType="num">
                                      <p:cBhvr>
                                        <p:cTn id="20" dur="1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843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5AE38433-E4C2-9AB4-6595-CFA5BA9513A1}"/>
              </a:ext>
            </a:extLst>
          </p:cNvPr>
          <p:cNvSpPr>
            <a:spLocks noChangeArrowheads="1"/>
          </p:cNvSpPr>
          <p:nvPr/>
        </p:nvSpPr>
        <p:spPr bwMode="auto">
          <a:xfrm>
            <a:off x="371475" y="1703388"/>
            <a:ext cx="8382000" cy="500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tx2">
                    <a:lumMod val="75000"/>
                  </a:schemeClr>
                </a:solidFill>
                <a:latin typeface="Verdana" panose="020B0604030504040204" pitchFamily="34" charset="0"/>
              </a:rPr>
              <a:t>Faith</a:t>
            </a:r>
            <a:endParaRPr lang="en-US" altLang="en-US" sz="2400" dirty="0">
              <a:solidFill>
                <a:schemeClr val="tx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“Nevertheless knowing that a man is not justified by the works of the Law but </a:t>
            </a:r>
            <a:r>
              <a:rPr lang="en-US" altLang="en-US" sz="2400" b="1" i="1" dirty="0">
                <a:latin typeface="Verdana" panose="020B0604030504040204" pitchFamily="34" charset="0"/>
              </a:rPr>
              <a:t>through faith in Christ </a:t>
            </a:r>
            <a:r>
              <a:rPr lang="en-US" altLang="en-US" sz="2400" i="1" dirty="0">
                <a:latin typeface="Verdana" panose="020B0604030504040204" pitchFamily="34" charset="0"/>
              </a:rPr>
              <a:t>Jesus, even we have believed in Christ Jesus, so that we may be justified by faith in Christ and not by the works of the Law; since by the works of the Law no flesh will be justified.” </a:t>
            </a:r>
            <a:r>
              <a:rPr lang="en-US" altLang="en-US" sz="2400" b="1" dirty="0">
                <a:solidFill>
                  <a:srgbClr val="FF0000"/>
                </a:solidFill>
                <a:latin typeface="Verdana" panose="020B0604030504040204" pitchFamily="34" charset="0"/>
              </a:rPr>
              <a:t>(Galatians 2:16)</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“Therefore they said to Him, ‘What shall we do, so that we may work the works of God?’ Jesus answered and said to them, ‘This is the work of God, that you </a:t>
            </a:r>
            <a:r>
              <a:rPr lang="en-US" altLang="en-US" sz="2400" b="1" i="1" dirty="0">
                <a:latin typeface="Verdana" panose="020B0604030504040204" pitchFamily="34" charset="0"/>
              </a:rPr>
              <a:t>believe in Him whom He has sent</a:t>
            </a:r>
            <a:r>
              <a:rPr lang="en-US" altLang="en-US" sz="2400" i="1" dirty="0">
                <a:latin typeface="Verdana" panose="020B0604030504040204" pitchFamily="34" charset="0"/>
              </a:rPr>
              <a:t>.’”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(John 6:28-29)</a:t>
            </a:r>
          </a:p>
        </p:txBody>
      </p:sp>
      <p:sp>
        <p:nvSpPr>
          <p:cNvPr id="20483" name="TextBox 4">
            <a:extLst>
              <a:ext uri="{FF2B5EF4-FFF2-40B4-BE49-F238E27FC236}">
                <a16:creationId xmlns:a16="http://schemas.microsoft.com/office/drawing/2014/main" id="{3162CA58-CC4C-2270-73D5-785D744D610D}"/>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1000"/>
                                        <p:tgtEl>
                                          <p:spTgt spid="20482">
                                            <p:txEl>
                                              <p:pRg st="0" end="0"/>
                                            </p:txEl>
                                          </p:spTgt>
                                        </p:tgtEl>
                                      </p:cBhvr>
                                    </p:animEffect>
                                    <p:anim calcmode="lin" valueType="num">
                                      <p:cBhvr>
                                        <p:cTn id="8" dur="1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2">
                                            <p:txEl>
                                              <p:pRg st="1" end="1"/>
                                            </p:txEl>
                                          </p:spTgt>
                                        </p:tgtEl>
                                        <p:attrNameLst>
                                          <p:attrName>style.visibility</p:attrName>
                                        </p:attrNameLst>
                                      </p:cBhvr>
                                      <p:to>
                                        <p:strVal val="visible"/>
                                      </p:to>
                                    </p:set>
                                    <p:animEffect transition="in" filter="fade">
                                      <p:cBhvr>
                                        <p:cTn id="14" dur="1000"/>
                                        <p:tgtEl>
                                          <p:spTgt spid="20482">
                                            <p:txEl>
                                              <p:pRg st="1" end="1"/>
                                            </p:txEl>
                                          </p:spTgt>
                                        </p:tgtEl>
                                      </p:cBhvr>
                                    </p:animEffect>
                                    <p:anim calcmode="lin" valueType="num">
                                      <p:cBhvr>
                                        <p:cTn id="15" dur="10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2">
                                            <p:txEl>
                                              <p:pRg st="3" end="3"/>
                                            </p:txEl>
                                          </p:spTgt>
                                        </p:tgtEl>
                                        <p:attrNameLst>
                                          <p:attrName>style.visibility</p:attrName>
                                        </p:attrNameLst>
                                      </p:cBhvr>
                                      <p:to>
                                        <p:strVal val="visible"/>
                                      </p:to>
                                    </p:set>
                                    <p:animEffect transition="in" filter="fade">
                                      <p:cBhvr>
                                        <p:cTn id="21" dur="1000"/>
                                        <p:tgtEl>
                                          <p:spTgt spid="20482">
                                            <p:txEl>
                                              <p:pRg st="3" end="3"/>
                                            </p:txEl>
                                          </p:spTgt>
                                        </p:tgtEl>
                                      </p:cBhvr>
                                    </p:animEffect>
                                    <p:anim calcmode="lin" valueType="num">
                                      <p:cBhvr>
                                        <p:cTn id="22" dur="10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8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5AE38433-E4C2-9AB4-6595-CFA5BA9513A1}"/>
              </a:ext>
            </a:extLst>
          </p:cNvPr>
          <p:cNvSpPr>
            <a:spLocks noChangeArrowheads="1"/>
          </p:cNvSpPr>
          <p:nvPr/>
        </p:nvSpPr>
        <p:spPr bwMode="auto">
          <a:xfrm>
            <a:off x="371475" y="1703388"/>
            <a:ext cx="8382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tx2">
                    <a:lumMod val="75000"/>
                  </a:schemeClr>
                </a:solidFill>
                <a:latin typeface="Verdana" panose="020B0604030504040204" pitchFamily="34" charset="0"/>
              </a:rPr>
              <a:t>Faith</a:t>
            </a:r>
            <a:endParaRPr lang="en-US" altLang="en-US" sz="2400" dirty="0">
              <a:solidFill>
                <a:schemeClr val="tx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“For whatever is born of God overcomes the world; and this is the victory that has overcome the world – our faith.” </a:t>
            </a:r>
            <a:r>
              <a:rPr lang="en-US" altLang="en-US" sz="2400" b="1" dirty="0">
                <a:solidFill>
                  <a:srgbClr val="FF0000"/>
                </a:solidFill>
                <a:latin typeface="Verdana" panose="020B0604030504040204" pitchFamily="34" charset="0"/>
              </a:rPr>
              <a:t>(1 John 5:4)</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“These things I have written to you who believe in the name of the Son of God, so that you may know that </a:t>
            </a:r>
            <a:r>
              <a:rPr lang="en-US" altLang="en-US" sz="2400" b="1" i="1" dirty="0">
                <a:latin typeface="Verdana" panose="020B0604030504040204" pitchFamily="34" charset="0"/>
              </a:rPr>
              <a:t>you have eternal life</a:t>
            </a:r>
            <a:r>
              <a:rPr lang="en-US" altLang="en-US" sz="2400" i="1" dirty="0">
                <a:latin typeface="Verdana" panose="020B0604030504040204" pitchFamily="34" charset="0"/>
              </a:rPr>
              <a:t>.”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(1 John 5:13)</a:t>
            </a:r>
          </a:p>
        </p:txBody>
      </p:sp>
      <p:sp>
        <p:nvSpPr>
          <p:cNvPr id="20483" name="TextBox 4">
            <a:extLst>
              <a:ext uri="{FF2B5EF4-FFF2-40B4-BE49-F238E27FC236}">
                <a16:creationId xmlns:a16="http://schemas.microsoft.com/office/drawing/2014/main" id="{3162CA58-CC4C-2270-73D5-785D744D610D}"/>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extLst>
      <p:ext uri="{BB962C8B-B14F-4D97-AF65-F5344CB8AC3E}">
        <p14:creationId xmlns:p14="http://schemas.microsoft.com/office/powerpoint/2010/main" val="120741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1000"/>
                                        <p:tgtEl>
                                          <p:spTgt spid="20482">
                                            <p:txEl>
                                              <p:pRg st="0" end="0"/>
                                            </p:txEl>
                                          </p:spTgt>
                                        </p:tgtEl>
                                      </p:cBhvr>
                                    </p:animEffect>
                                    <p:anim calcmode="lin" valueType="num">
                                      <p:cBhvr>
                                        <p:cTn id="8" dur="1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fade">
                                      <p:cBhvr>
                                        <p:cTn id="12" dur="1000"/>
                                        <p:tgtEl>
                                          <p:spTgt spid="20482">
                                            <p:txEl>
                                              <p:pRg st="1" end="1"/>
                                            </p:txEl>
                                          </p:spTgt>
                                        </p:tgtEl>
                                      </p:cBhvr>
                                    </p:animEffect>
                                    <p:anim calcmode="lin" valueType="num">
                                      <p:cBhvr>
                                        <p:cTn id="13" dur="10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4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animEffect transition="in" filter="fade">
                                      <p:cBhvr>
                                        <p:cTn id="19" dur="1000"/>
                                        <p:tgtEl>
                                          <p:spTgt spid="20482">
                                            <p:txEl>
                                              <p:pRg st="3" end="3"/>
                                            </p:txEl>
                                          </p:spTgt>
                                        </p:tgtEl>
                                      </p:cBhvr>
                                    </p:animEffect>
                                    <p:anim calcmode="lin" valueType="num">
                                      <p:cBhvr>
                                        <p:cTn id="20" dur="10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48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41BA8F96-1BDF-DAC0-5F8A-5AB0388A6088}"/>
              </a:ext>
            </a:extLst>
          </p:cNvPr>
          <p:cNvSpPr>
            <a:spLocks noChangeArrowheads="1"/>
          </p:cNvSpPr>
          <p:nvPr/>
        </p:nvSpPr>
        <p:spPr bwMode="auto">
          <a:xfrm>
            <a:off x="371475" y="1703388"/>
            <a:ext cx="8382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tx2">
                    <a:lumMod val="75000"/>
                  </a:schemeClr>
                </a:solidFill>
                <a:latin typeface="Verdana" panose="020B0604030504040204" pitchFamily="34" charset="0"/>
              </a:rPr>
              <a:t>Faith</a:t>
            </a:r>
            <a:endParaRPr lang="en-US" altLang="en-US" sz="2400" dirty="0">
              <a:solidFill>
                <a:schemeClr val="tx2">
                  <a:lumMod val="75000"/>
                </a:schemeClr>
              </a:solidFill>
              <a:latin typeface="Verdana" panose="020B0604030504040204" pitchFamily="34" charset="0"/>
            </a:endParaRPr>
          </a:p>
          <a:p>
            <a:pPr algn="ctr" eaLnBrk="1" hangingPunct="1"/>
            <a:r>
              <a:rPr lang="en-US" altLang="en-US" sz="4800" dirty="0">
                <a:solidFill>
                  <a:srgbClr val="FF0000"/>
                </a:solidFill>
                <a:latin typeface="Verdana" panose="020B0604030504040204" pitchFamily="34" charset="0"/>
              </a:rPr>
              <a:t>SPOILER ALERT!</a:t>
            </a:r>
          </a:p>
          <a:p>
            <a:pPr algn="ctr" eaLnBrk="1" hangingPunct="1"/>
            <a:endParaRPr lang="en-US" altLang="en-US" sz="4800" dirty="0">
              <a:latin typeface="Verdana" panose="020B0604030504040204" pitchFamily="34" charset="0"/>
            </a:endParaRPr>
          </a:p>
          <a:p>
            <a:pPr algn="ctr" eaLnBrk="1" hangingPunct="1"/>
            <a:r>
              <a:rPr lang="en-US" altLang="en-US" sz="4800" dirty="0">
                <a:latin typeface="Verdana" panose="020B0604030504040204" pitchFamily="34" charset="0"/>
              </a:rPr>
              <a:t>NO ONE WILL BE SAVED BY FAITH ALONE!</a:t>
            </a:r>
          </a:p>
        </p:txBody>
      </p:sp>
      <p:sp>
        <p:nvSpPr>
          <p:cNvPr id="25603" name="TextBox 4">
            <a:extLst>
              <a:ext uri="{FF2B5EF4-FFF2-40B4-BE49-F238E27FC236}">
                <a16:creationId xmlns:a16="http://schemas.microsoft.com/office/drawing/2014/main" id="{7533E5CD-A26C-5E9C-3332-1B33692E6D25}"/>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extLst>
      <p:ext uri="{BB962C8B-B14F-4D97-AF65-F5344CB8AC3E}">
        <p14:creationId xmlns:p14="http://schemas.microsoft.com/office/powerpoint/2010/main" val="11884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1000"/>
                                        <p:tgtEl>
                                          <p:spTgt spid="25602">
                                            <p:txEl>
                                              <p:pRg st="0" end="0"/>
                                            </p:txEl>
                                          </p:spTgt>
                                        </p:tgtEl>
                                      </p:cBhvr>
                                    </p:animEffect>
                                    <p:anim calcmode="lin" valueType="num">
                                      <p:cBhvr>
                                        <p:cTn id="8"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1000"/>
                                        <p:tgtEl>
                                          <p:spTgt spid="25602">
                                            <p:txEl>
                                              <p:pRg st="1" end="1"/>
                                            </p:txEl>
                                          </p:spTgt>
                                        </p:tgtEl>
                                      </p:cBhvr>
                                    </p:animEffect>
                                    <p:anim calcmode="lin" valueType="num">
                                      <p:cBhvr>
                                        <p:cTn id="13"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5602">
                                            <p:txEl>
                                              <p:pRg st="3" end="3"/>
                                            </p:txEl>
                                          </p:spTgt>
                                        </p:tgtEl>
                                        <p:attrNameLst>
                                          <p:attrName>style.visibility</p:attrName>
                                        </p:attrNameLst>
                                      </p:cBhvr>
                                      <p:to>
                                        <p:strVal val="visible"/>
                                      </p:to>
                                    </p:set>
                                    <p:animEffect transition="in" filter="fade">
                                      <p:cBhvr>
                                        <p:cTn id="19" dur="1000"/>
                                        <p:tgtEl>
                                          <p:spTgt spid="25602">
                                            <p:txEl>
                                              <p:pRg st="3" end="3"/>
                                            </p:txEl>
                                          </p:spTgt>
                                        </p:tgtEl>
                                      </p:cBhvr>
                                    </p:animEffect>
                                    <p:anim calcmode="lin" valueType="num">
                                      <p:cBhvr>
                                        <p:cTn id="20" dur="10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560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73A1A044-F55A-8C4F-9ACD-B90263E20AAD}"/>
              </a:ext>
            </a:extLst>
          </p:cNvPr>
          <p:cNvSpPr>
            <a:spLocks noChangeArrowheads="1"/>
          </p:cNvSpPr>
          <p:nvPr/>
        </p:nvSpPr>
        <p:spPr bwMode="auto">
          <a:xfrm>
            <a:off x="371475" y="1703388"/>
            <a:ext cx="8382000" cy="477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100" b="1" dirty="0">
                <a:latin typeface="Verdana" panose="020B0604030504040204" pitchFamily="34" charset="0"/>
              </a:rPr>
              <a:t>… </a:t>
            </a:r>
            <a:r>
              <a:rPr lang="en-US" altLang="en-US" sz="2100" b="1" dirty="0">
                <a:solidFill>
                  <a:schemeClr val="tx2">
                    <a:lumMod val="75000"/>
                  </a:schemeClr>
                </a:solidFill>
                <a:latin typeface="Verdana" panose="020B0604030504040204" pitchFamily="34" charset="0"/>
              </a:rPr>
              <a:t>Faith</a:t>
            </a:r>
            <a:endParaRPr lang="en-US" altLang="en-US" sz="2100" dirty="0">
              <a:solidFill>
                <a:schemeClr val="tx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their body, what use is that? Even so </a:t>
            </a:r>
            <a:r>
              <a:rPr lang="en-US" altLang="en-US" sz="2400" b="1" i="1" dirty="0">
                <a:latin typeface="Verdana" panose="020B0604030504040204" pitchFamily="34" charset="0"/>
              </a:rPr>
              <a:t>faith, if it has no works, is dead</a:t>
            </a:r>
            <a:r>
              <a:rPr lang="en-US" altLang="en-US" sz="2400" i="1" dirty="0">
                <a:latin typeface="Verdana" panose="020B0604030504040204" pitchFamily="34" charset="0"/>
              </a:rPr>
              <a:t>, being by itself. But someone may well say, ‘You have faith and I have works; show me your faith without the works, and I will show you my faith by my works.’” </a:t>
            </a:r>
            <a:r>
              <a:rPr lang="en-US" altLang="en-US" sz="2400" b="1" dirty="0">
                <a:solidFill>
                  <a:srgbClr val="FF0000"/>
                </a:solidFill>
                <a:latin typeface="Verdana" panose="020B0604030504040204" pitchFamily="34" charset="0"/>
              </a:rPr>
              <a:t>(James 2:14-18)</a:t>
            </a:r>
          </a:p>
          <a:p>
            <a:pPr algn="ctr" eaLnBrk="1" hangingPunct="1"/>
            <a:endParaRPr lang="en-US" altLang="en-US" sz="2100" i="1" dirty="0">
              <a:latin typeface="Verdana" panose="020B0604030504040204" pitchFamily="34" charset="0"/>
            </a:endParaRPr>
          </a:p>
        </p:txBody>
      </p:sp>
      <p:sp>
        <p:nvSpPr>
          <p:cNvPr id="22531" name="TextBox 4">
            <a:extLst>
              <a:ext uri="{FF2B5EF4-FFF2-40B4-BE49-F238E27FC236}">
                <a16:creationId xmlns:a16="http://schemas.microsoft.com/office/drawing/2014/main" id="{CB7122D5-E555-2B2A-4B10-B69CBC29828E}"/>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1000"/>
                                        <p:tgtEl>
                                          <p:spTgt spid="22530">
                                            <p:txEl>
                                              <p:pRg st="0" end="0"/>
                                            </p:txEl>
                                          </p:spTgt>
                                        </p:tgtEl>
                                      </p:cBhvr>
                                    </p:animEffect>
                                    <p:anim calcmode="lin" valueType="num">
                                      <p:cBhvr>
                                        <p:cTn id="8" dur="10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fade">
                                      <p:cBhvr>
                                        <p:cTn id="12" dur="1000"/>
                                        <p:tgtEl>
                                          <p:spTgt spid="22530">
                                            <p:txEl>
                                              <p:pRg st="1" end="1"/>
                                            </p:txEl>
                                          </p:spTgt>
                                        </p:tgtEl>
                                      </p:cBhvr>
                                    </p:animEffect>
                                    <p:anim calcmode="lin" valueType="num">
                                      <p:cBhvr>
                                        <p:cTn id="13"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D636F176-AF3B-D252-31AC-6A237F480410}"/>
              </a:ext>
            </a:extLst>
          </p:cNvPr>
          <p:cNvSpPr>
            <a:spLocks noChangeArrowheads="1"/>
          </p:cNvSpPr>
          <p:nvPr/>
        </p:nvSpPr>
        <p:spPr bwMode="auto">
          <a:xfrm>
            <a:off x="371475" y="1703388"/>
            <a:ext cx="8382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300" b="1" dirty="0">
                <a:latin typeface="Verdana" panose="020B0604030504040204" pitchFamily="34" charset="0"/>
              </a:rPr>
              <a:t>… </a:t>
            </a:r>
            <a:r>
              <a:rPr lang="en-US" altLang="en-US" sz="2300" b="1" dirty="0">
                <a:solidFill>
                  <a:schemeClr val="tx2">
                    <a:lumMod val="75000"/>
                  </a:schemeClr>
                </a:solidFill>
                <a:latin typeface="Verdana" panose="020B0604030504040204" pitchFamily="34" charset="0"/>
              </a:rPr>
              <a:t>Faith</a:t>
            </a:r>
            <a:endParaRPr lang="en-US" altLang="en-US" sz="2300" dirty="0">
              <a:solidFill>
                <a:schemeClr val="tx2">
                  <a:lumMod val="75000"/>
                </a:schemeClr>
              </a:solidFill>
              <a:latin typeface="Verdana" panose="020B0604030504040204" pitchFamily="34" charset="0"/>
            </a:endParaRPr>
          </a:p>
          <a:p>
            <a:pPr algn="ctr" eaLnBrk="1" hangingPunct="1"/>
            <a:r>
              <a:rPr lang="en-US" altLang="en-US" sz="2300" i="1" dirty="0">
                <a:latin typeface="Verdana" panose="020B0604030504040204" pitchFamily="34" charset="0"/>
              </a:rPr>
              <a:t>“Was not Abraham our father justified by works when he offered up Isaac his son on the altar? You see that faith was working with his works, and as a result of the works, faith was perfected; and the Scripture was fulfilled which says, ‘And Abraham believed God, and it was reckoned to him as righteousness,’ and he was called the friend of God. You see that a man is justified by works and </a:t>
            </a:r>
            <a:r>
              <a:rPr lang="en-US" altLang="en-US" sz="2300" b="1" i="1" u="sng" dirty="0">
                <a:latin typeface="Verdana" panose="020B0604030504040204" pitchFamily="34" charset="0"/>
              </a:rPr>
              <a:t>not</a:t>
            </a:r>
            <a:r>
              <a:rPr lang="en-US" altLang="en-US" sz="2300" b="1" i="1" dirty="0">
                <a:latin typeface="Verdana" panose="020B0604030504040204" pitchFamily="34" charset="0"/>
              </a:rPr>
              <a:t> </a:t>
            </a:r>
            <a:r>
              <a:rPr lang="en-US" altLang="en-US" sz="2300" b="1" i="1" u="sng" dirty="0">
                <a:latin typeface="Verdana" panose="020B0604030504040204" pitchFamily="34" charset="0"/>
              </a:rPr>
              <a:t>by</a:t>
            </a:r>
            <a:r>
              <a:rPr lang="en-US" altLang="en-US" sz="2300" b="1" i="1" dirty="0">
                <a:latin typeface="Verdana" panose="020B0604030504040204" pitchFamily="34" charset="0"/>
              </a:rPr>
              <a:t> </a:t>
            </a:r>
            <a:r>
              <a:rPr lang="en-US" altLang="en-US" sz="2300" b="1" i="1" u="sng" dirty="0">
                <a:latin typeface="Verdana" panose="020B0604030504040204" pitchFamily="34" charset="0"/>
              </a:rPr>
              <a:t>faith</a:t>
            </a:r>
            <a:r>
              <a:rPr lang="en-US" altLang="en-US" sz="2300" b="1" i="1" dirty="0">
                <a:latin typeface="Verdana" panose="020B0604030504040204" pitchFamily="34" charset="0"/>
              </a:rPr>
              <a:t> </a:t>
            </a:r>
            <a:r>
              <a:rPr lang="en-US" altLang="en-US" sz="2300" b="1" i="1" u="sng" dirty="0">
                <a:latin typeface="Verdana" panose="020B0604030504040204" pitchFamily="34" charset="0"/>
              </a:rPr>
              <a:t>alone</a:t>
            </a:r>
            <a:r>
              <a:rPr lang="en-US" altLang="en-US" sz="2300" i="1" dirty="0">
                <a:latin typeface="Verdana" panose="020B0604030504040204" pitchFamily="34" charset="0"/>
              </a:rPr>
              <a:t>. In the same way, was not Rahab the harlot also justified by works when she received the messengers and sent them out by another way? For just as the body without the spirit is dead, so also </a:t>
            </a:r>
            <a:r>
              <a:rPr lang="en-US" altLang="en-US" sz="2300" b="1" i="1" u="sng" dirty="0">
                <a:latin typeface="Verdana" panose="020B0604030504040204" pitchFamily="34" charset="0"/>
              </a:rPr>
              <a:t>faith</a:t>
            </a:r>
            <a:r>
              <a:rPr lang="en-US" altLang="en-US" sz="2300" b="1" i="1" dirty="0">
                <a:latin typeface="Verdana" panose="020B0604030504040204" pitchFamily="34" charset="0"/>
              </a:rPr>
              <a:t> </a:t>
            </a:r>
            <a:r>
              <a:rPr lang="en-US" altLang="en-US" sz="2300" b="1" i="1" u="sng" dirty="0">
                <a:latin typeface="Verdana" panose="020B0604030504040204" pitchFamily="34" charset="0"/>
              </a:rPr>
              <a:t>without</a:t>
            </a:r>
            <a:r>
              <a:rPr lang="en-US" altLang="en-US" sz="2300" b="1" i="1" dirty="0">
                <a:latin typeface="Verdana" panose="020B0604030504040204" pitchFamily="34" charset="0"/>
              </a:rPr>
              <a:t> </a:t>
            </a:r>
            <a:r>
              <a:rPr lang="en-US" altLang="en-US" sz="2300" b="1" i="1" u="sng" dirty="0">
                <a:latin typeface="Verdana" panose="020B0604030504040204" pitchFamily="34" charset="0"/>
              </a:rPr>
              <a:t>works</a:t>
            </a:r>
            <a:r>
              <a:rPr lang="en-US" altLang="en-US" sz="2300" b="1" i="1" dirty="0">
                <a:latin typeface="Verdana" panose="020B0604030504040204" pitchFamily="34" charset="0"/>
              </a:rPr>
              <a:t> </a:t>
            </a:r>
            <a:r>
              <a:rPr lang="en-US" altLang="en-US" sz="2300" b="1" i="1" u="sng" dirty="0">
                <a:latin typeface="Verdana" panose="020B0604030504040204" pitchFamily="34" charset="0"/>
              </a:rPr>
              <a:t>is</a:t>
            </a:r>
            <a:r>
              <a:rPr lang="en-US" altLang="en-US" sz="2300" b="1" i="1" dirty="0">
                <a:latin typeface="Verdana" panose="020B0604030504040204" pitchFamily="34" charset="0"/>
              </a:rPr>
              <a:t> </a:t>
            </a:r>
            <a:r>
              <a:rPr lang="en-US" altLang="en-US" sz="2300" b="1" i="1" u="sng" dirty="0">
                <a:latin typeface="Verdana" panose="020B0604030504040204" pitchFamily="34" charset="0"/>
              </a:rPr>
              <a:t>dead</a:t>
            </a:r>
            <a:r>
              <a:rPr lang="en-US" altLang="en-US" sz="2300" i="1" dirty="0">
                <a:latin typeface="Verdana" panose="020B0604030504040204" pitchFamily="34" charset="0"/>
              </a:rPr>
              <a:t>.”</a:t>
            </a:r>
            <a:br>
              <a:rPr lang="en-US" altLang="en-US" sz="2300" i="1" dirty="0">
                <a:latin typeface="Verdana" panose="020B0604030504040204" pitchFamily="34" charset="0"/>
              </a:rPr>
            </a:br>
            <a:r>
              <a:rPr lang="en-US" altLang="en-US" sz="2300" b="1" dirty="0">
                <a:solidFill>
                  <a:srgbClr val="FF0000"/>
                </a:solidFill>
                <a:latin typeface="Verdana" panose="020B0604030504040204" pitchFamily="34" charset="0"/>
              </a:rPr>
              <a:t>(James 2:21-26)</a:t>
            </a:r>
          </a:p>
        </p:txBody>
      </p:sp>
      <p:sp>
        <p:nvSpPr>
          <p:cNvPr id="23555" name="TextBox 4">
            <a:extLst>
              <a:ext uri="{FF2B5EF4-FFF2-40B4-BE49-F238E27FC236}">
                <a16:creationId xmlns:a16="http://schemas.microsoft.com/office/drawing/2014/main" id="{EF3AFBF7-69F9-D810-8DD3-981DEF8261D6}"/>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554">
                                            <p:txEl>
                                              <p:pRg st="1" end="1"/>
                                            </p:txEl>
                                          </p:spTgt>
                                        </p:tgtEl>
                                        <p:attrNameLst>
                                          <p:attrName>style.visibility</p:attrName>
                                        </p:attrNameLst>
                                      </p:cBhvr>
                                      <p:to>
                                        <p:strVal val="visible"/>
                                      </p:to>
                                    </p:set>
                                    <p:animEffect transition="in" filter="fade">
                                      <p:cBhvr>
                                        <p:cTn id="12" dur="1000"/>
                                        <p:tgtEl>
                                          <p:spTgt spid="23554">
                                            <p:txEl>
                                              <p:pRg st="1" end="1"/>
                                            </p:txEl>
                                          </p:spTgt>
                                        </p:tgtEl>
                                      </p:cBhvr>
                                    </p:animEffect>
                                    <p:anim calcmode="lin" valueType="num">
                                      <p:cBhvr>
                                        <p:cTn id="13"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41BA8F96-1BDF-DAC0-5F8A-5AB0388A6088}"/>
              </a:ext>
            </a:extLst>
          </p:cNvPr>
          <p:cNvSpPr>
            <a:spLocks noChangeArrowheads="1"/>
          </p:cNvSpPr>
          <p:nvPr/>
        </p:nvSpPr>
        <p:spPr bwMode="auto">
          <a:xfrm>
            <a:off x="371475" y="1703388"/>
            <a:ext cx="8382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tx2">
                    <a:lumMod val="75000"/>
                  </a:schemeClr>
                </a:solidFill>
                <a:latin typeface="Verdana" panose="020B0604030504040204" pitchFamily="34" charset="0"/>
              </a:rPr>
              <a:t>Faith</a:t>
            </a:r>
            <a:endParaRPr lang="en-US" altLang="en-US" sz="2400" dirty="0">
              <a:solidFill>
                <a:schemeClr val="tx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“Little children, make sure no one deceives you; the one who practices righteousness is righteous, just as He is righteous; the one who practices sin is of the devil; for the devil has sinned from the beginning. The Son of God appeared for this purpose, to destroy the works of the devil.” </a:t>
            </a:r>
            <a:r>
              <a:rPr lang="en-US" altLang="en-US" sz="2400" b="1" dirty="0">
                <a:solidFill>
                  <a:srgbClr val="FF0000"/>
                </a:solidFill>
                <a:latin typeface="Verdana" panose="020B0604030504040204" pitchFamily="34" charset="0"/>
              </a:rPr>
              <a:t>(1 John 3:7-8)</a:t>
            </a:r>
          </a:p>
          <a:p>
            <a:pP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“I have been crucified with Christ; and it is no longer I who live, but Christ lives in me; and the life which I now live in the flesh </a:t>
            </a:r>
            <a:r>
              <a:rPr lang="en-US" altLang="en-US" sz="2400" b="1" i="1" dirty="0">
                <a:latin typeface="Verdana" panose="020B0604030504040204" pitchFamily="34" charset="0"/>
              </a:rPr>
              <a:t>I live by faith in the Son of God</a:t>
            </a:r>
            <a:r>
              <a:rPr lang="en-US" altLang="en-US" sz="2400" i="1" dirty="0">
                <a:latin typeface="Verdana" panose="020B0604030504040204" pitchFamily="34" charset="0"/>
              </a:rPr>
              <a:t>, who loved me and gave Himself up for me.”</a:t>
            </a:r>
            <a:br>
              <a:rPr lang="en-US" altLang="en-US" sz="2400" dirty="0">
                <a:latin typeface="Verdana" panose="020B0604030504040204" pitchFamily="34" charset="0"/>
              </a:rPr>
            </a:br>
            <a:r>
              <a:rPr lang="en-US" altLang="en-US" sz="2400" b="1" dirty="0">
                <a:solidFill>
                  <a:srgbClr val="FF0000"/>
                </a:solidFill>
                <a:latin typeface="Verdana" panose="020B0604030504040204" pitchFamily="34" charset="0"/>
              </a:rPr>
              <a:t>(Galatians 2:20)</a:t>
            </a:r>
          </a:p>
        </p:txBody>
      </p:sp>
      <p:sp>
        <p:nvSpPr>
          <p:cNvPr id="25603" name="TextBox 4">
            <a:extLst>
              <a:ext uri="{FF2B5EF4-FFF2-40B4-BE49-F238E27FC236}">
                <a16:creationId xmlns:a16="http://schemas.microsoft.com/office/drawing/2014/main" id="{7533E5CD-A26C-5E9C-3332-1B33692E6D25}"/>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1000"/>
                                        <p:tgtEl>
                                          <p:spTgt spid="25602">
                                            <p:txEl>
                                              <p:pRg st="0" end="0"/>
                                            </p:txEl>
                                          </p:spTgt>
                                        </p:tgtEl>
                                      </p:cBhvr>
                                    </p:animEffect>
                                    <p:anim calcmode="lin" valueType="num">
                                      <p:cBhvr>
                                        <p:cTn id="8"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1000"/>
                                        <p:tgtEl>
                                          <p:spTgt spid="25602">
                                            <p:txEl>
                                              <p:pRg st="1" end="1"/>
                                            </p:txEl>
                                          </p:spTgt>
                                        </p:tgtEl>
                                      </p:cBhvr>
                                    </p:animEffect>
                                    <p:anim calcmode="lin" valueType="num">
                                      <p:cBhvr>
                                        <p:cTn id="13"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5602">
                                            <p:txEl>
                                              <p:pRg st="3" end="3"/>
                                            </p:txEl>
                                          </p:spTgt>
                                        </p:tgtEl>
                                        <p:attrNameLst>
                                          <p:attrName>style.visibility</p:attrName>
                                        </p:attrNameLst>
                                      </p:cBhvr>
                                      <p:to>
                                        <p:strVal val="visible"/>
                                      </p:to>
                                    </p:set>
                                    <p:animEffect transition="in" filter="fade">
                                      <p:cBhvr>
                                        <p:cTn id="19" dur="1000"/>
                                        <p:tgtEl>
                                          <p:spTgt spid="25602">
                                            <p:txEl>
                                              <p:pRg st="3" end="3"/>
                                            </p:txEl>
                                          </p:spTgt>
                                        </p:tgtEl>
                                      </p:cBhvr>
                                    </p:animEffect>
                                    <p:anim calcmode="lin" valueType="num">
                                      <p:cBhvr>
                                        <p:cTn id="20" dur="10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560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F7E46D8-88D5-2BA1-B811-7B172DDB7CF3}"/>
              </a:ext>
            </a:extLst>
          </p:cNvPr>
          <p:cNvSpPr>
            <a:spLocks noChangeArrowheads="1"/>
          </p:cNvSpPr>
          <p:nvPr/>
        </p:nvSpPr>
        <p:spPr bwMode="auto">
          <a:xfrm>
            <a:off x="371475" y="1703388"/>
            <a:ext cx="8382000"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accent2">
                    <a:lumMod val="75000"/>
                  </a:schemeClr>
                </a:solidFill>
                <a:latin typeface="Verdana" panose="020B0604030504040204" pitchFamily="34" charset="0"/>
              </a:rPr>
              <a:t>Obedience</a:t>
            </a:r>
            <a:endParaRPr lang="en-US" altLang="en-US" sz="2400" dirty="0">
              <a:solidFill>
                <a:schemeClr val="accent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“And having been made perfect, He became </a:t>
            </a:r>
            <a:r>
              <a:rPr lang="en-US" altLang="en-US" sz="2400" b="1" i="1" dirty="0">
                <a:latin typeface="Verdana" panose="020B0604030504040204" pitchFamily="34" charset="0"/>
              </a:rPr>
              <a:t>to all those who obey Him the source of eternal salvation</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(Hebrews 5:9)</a:t>
            </a:r>
          </a:p>
          <a:p>
            <a:pPr algn="ct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“So then, my beloved, </a:t>
            </a:r>
            <a:r>
              <a:rPr lang="en-US" altLang="en-US" sz="2400" b="1" i="1" dirty="0">
                <a:latin typeface="Verdana" panose="020B0604030504040204" pitchFamily="34" charset="0"/>
              </a:rPr>
              <a:t>just as you have always obeyed</a:t>
            </a:r>
            <a:r>
              <a:rPr lang="en-US" altLang="en-US" sz="2400" i="1" dirty="0">
                <a:latin typeface="Verdana" panose="020B0604030504040204" pitchFamily="34" charset="0"/>
              </a:rPr>
              <a:t>, not as in my presence only, but now much more in my absence, </a:t>
            </a:r>
            <a:r>
              <a:rPr lang="en-US" altLang="en-US" sz="2400" b="1" i="1" dirty="0">
                <a:latin typeface="Verdana" panose="020B0604030504040204" pitchFamily="34" charset="0"/>
              </a:rPr>
              <a:t>work out your salvation </a:t>
            </a:r>
            <a:r>
              <a:rPr lang="en-US" altLang="en-US" sz="2400" i="1" dirty="0">
                <a:latin typeface="Verdana" panose="020B0604030504040204" pitchFamily="34" charset="0"/>
              </a:rPr>
              <a:t>with fear and trembling …” </a:t>
            </a:r>
            <a:r>
              <a:rPr lang="en-US" altLang="en-US" sz="2400" b="1" dirty="0">
                <a:solidFill>
                  <a:srgbClr val="FF0000"/>
                </a:solidFill>
                <a:latin typeface="Verdana" panose="020B0604030504040204" pitchFamily="34" charset="0"/>
              </a:rPr>
              <a:t>(Philippians 2:12)</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“Why do you call Me, ‘Lord, Lord,’ and do not </a:t>
            </a:r>
            <a:r>
              <a:rPr lang="en-US" altLang="en-US" sz="2400" b="1" i="1" dirty="0">
                <a:latin typeface="Verdana" panose="020B0604030504040204" pitchFamily="34" charset="0"/>
              </a:rPr>
              <a:t>do what I say</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(Luke 6:46)</a:t>
            </a:r>
          </a:p>
          <a:p>
            <a:pPr algn="ctr" eaLnBrk="1" hangingPunct="1"/>
            <a:endParaRPr lang="en-US" altLang="en-US" sz="2400" dirty="0">
              <a:latin typeface="Verdana" panose="020B0604030504040204" pitchFamily="34" charset="0"/>
            </a:endParaRPr>
          </a:p>
          <a:p>
            <a:pPr algn="ctr" eaLnBrk="1" hangingPunct="1"/>
            <a:endParaRPr lang="en-US" altLang="en-US" sz="2100" dirty="0">
              <a:latin typeface="Verdana" panose="020B0604030504040204" pitchFamily="34" charset="0"/>
            </a:endParaRPr>
          </a:p>
        </p:txBody>
      </p:sp>
      <p:sp>
        <p:nvSpPr>
          <p:cNvPr id="13315" name="TextBox 4">
            <a:extLst>
              <a:ext uri="{FF2B5EF4-FFF2-40B4-BE49-F238E27FC236}">
                <a16:creationId xmlns:a16="http://schemas.microsoft.com/office/drawing/2014/main" id="{51E92D33-B65D-FE5D-AC93-5308B0A071F9}"/>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extLst>
      <p:ext uri="{BB962C8B-B14F-4D97-AF65-F5344CB8AC3E}">
        <p14:creationId xmlns:p14="http://schemas.microsoft.com/office/powerpoint/2010/main" val="345066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1000"/>
                                        <p:tgtEl>
                                          <p:spTgt spid="13314">
                                            <p:txEl>
                                              <p:pRg st="1" end="1"/>
                                            </p:txEl>
                                          </p:spTgt>
                                        </p:tgtEl>
                                      </p:cBhvr>
                                    </p:animEffect>
                                    <p:anim calcmode="lin" valueType="num">
                                      <p:cBhvr>
                                        <p:cTn id="15"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5" end="5"/>
                                            </p:txEl>
                                          </p:spTgt>
                                        </p:tgtEl>
                                        <p:attrNameLst>
                                          <p:attrName>style.visibility</p:attrName>
                                        </p:attrNameLst>
                                      </p:cBhvr>
                                      <p:to>
                                        <p:strVal val="visible"/>
                                      </p:to>
                                    </p:set>
                                    <p:animEffect transition="in" filter="fade">
                                      <p:cBhvr>
                                        <p:cTn id="28" dur="1000"/>
                                        <p:tgtEl>
                                          <p:spTgt spid="13314">
                                            <p:txEl>
                                              <p:pRg st="5" end="5"/>
                                            </p:txEl>
                                          </p:spTgt>
                                        </p:tgtEl>
                                      </p:cBhvr>
                                    </p:animEffect>
                                    <p:anim calcmode="lin" valueType="num">
                                      <p:cBhvr>
                                        <p:cTn id="29" dur="10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A42CE616-6CCB-3D02-7B71-C6F913E2C83D}"/>
              </a:ext>
            </a:extLst>
          </p:cNvPr>
          <p:cNvSpPr>
            <a:spLocks noChangeArrowheads="1"/>
          </p:cNvSpPr>
          <p:nvPr/>
        </p:nvSpPr>
        <p:spPr bwMode="auto">
          <a:xfrm>
            <a:off x="152400" y="1561352"/>
            <a:ext cx="8839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00B0F0"/>
                </a:solidFill>
                <a:latin typeface="Verdana" panose="020B0604030504040204" pitchFamily="34" charset="0"/>
              </a:rPr>
              <a:t>Jesus</a:t>
            </a:r>
            <a:endParaRPr lang="en-US" altLang="en-US" sz="2400" dirty="0">
              <a:solidFill>
                <a:srgbClr val="00B0F0"/>
              </a:solidFill>
              <a:latin typeface="Verdana" panose="020B0604030504040204" pitchFamily="34" charset="0"/>
            </a:endParaRPr>
          </a:p>
          <a:p>
            <a:pPr algn="ctr" eaLnBrk="1" hangingPunct="1"/>
            <a:r>
              <a:rPr lang="en-US" altLang="en-US" sz="2400" i="1" dirty="0">
                <a:latin typeface="Verdana" panose="020B0604030504040204" pitchFamily="34" charset="0"/>
              </a:rPr>
              <a:t>“She will bear a Son; and you shall call His name Jesus, for </a:t>
            </a:r>
            <a:r>
              <a:rPr lang="en-US" altLang="en-US" sz="2400" b="1" i="1" dirty="0">
                <a:latin typeface="Verdana" panose="020B0604030504040204" pitchFamily="34" charset="0"/>
              </a:rPr>
              <a:t>He will save </a:t>
            </a:r>
            <a:r>
              <a:rPr lang="en-US" altLang="en-US" sz="2400" i="1" dirty="0">
                <a:latin typeface="Verdana" panose="020B0604030504040204" pitchFamily="34" charset="0"/>
              </a:rPr>
              <a:t>His people from their sins.” </a:t>
            </a:r>
            <a:r>
              <a:rPr lang="en-US" altLang="en-US" sz="2400" b="1" dirty="0">
                <a:solidFill>
                  <a:srgbClr val="FF0000"/>
                </a:solidFill>
                <a:latin typeface="Verdana" panose="020B0604030504040204" pitchFamily="34" charset="0"/>
              </a:rPr>
              <a:t>(Matthew 1:21)</a:t>
            </a:r>
          </a:p>
          <a:p>
            <a:pPr eaLnBrk="1" hangingPunct="1"/>
            <a:endParaRPr lang="en-US" altLang="en-US" sz="2400" dirty="0">
              <a:latin typeface="Verdana" panose="020B0604030504040204" pitchFamily="34" charset="0"/>
            </a:endParaRPr>
          </a:p>
          <a:p>
            <a:pPr eaLnBrk="1" hangingPunct="1"/>
            <a:r>
              <a:rPr lang="en-US" altLang="en-US" sz="2400" b="1" dirty="0">
                <a:latin typeface="Verdana" panose="020B0604030504040204" pitchFamily="34" charset="0"/>
              </a:rPr>
              <a:t>… </a:t>
            </a:r>
            <a:r>
              <a:rPr lang="en-US" altLang="en-US" sz="2400" b="1" dirty="0">
                <a:solidFill>
                  <a:srgbClr val="00B050"/>
                </a:solidFill>
                <a:latin typeface="Verdana" panose="020B0604030504040204" pitchFamily="34" charset="0"/>
              </a:rPr>
              <a:t>The Name Of Jesus Christ</a:t>
            </a:r>
            <a:endParaRPr lang="en-US" altLang="en-US" sz="2400" dirty="0">
              <a:solidFill>
                <a:srgbClr val="00B050"/>
              </a:solidFill>
              <a:latin typeface="Verdana" panose="020B0604030504040204" pitchFamily="34" charset="0"/>
            </a:endParaRPr>
          </a:p>
          <a:p>
            <a:pPr algn="ctr" eaLnBrk="1" hangingPunct="1"/>
            <a:r>
              <a:rPr lang="en-US" altLang="en-US" sz="2400" i="1" dirty="0">
                <a:latin typeface="Verdana" panose="020B0604030504040204" pitchFamily="34" charset="0"/>
              </a:rPr>
              <a:t>“And there is salvation in no one else; for there is no other name under heaven that has been given among men </a:t>
            </a:r>
            <a:r>
              <a:rPr lang="en-US" altLang="en-US" sz="2400" b="1" i="1" dirty="0">
                <a:latin typeface="Verdana" panose="020B0604030504040204" pitchFamily="34" charset="0"/>
              </a:rPr>
              <a:t>by which we must be saved</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(Acts 4:12)</a:t>
            </a:r>
          </a:p>
          <a:p>
            <a:pPr eaLnBrk="1" hangingPunct="1"/>
            <a:endParaRPr lang="en-US" altLang="en-US" sz="2400" dirty="0">
              <a:latin typeface="Verdana" panose="020B0604030504040204" pitchFamily="34" charset="0"/>
            </a:endParaRPr>
          </a:p>
          <a:p>
            <a:pPr eaLnBrk="1" hangingPunct="1"/>
            <a:r>
              <a:rPr lang="en-US" altLang="en-US" sz="2400" b="1" dirty="0">
                <a:latin typeface="Verdana" panose="020B0604030504040204" pitchFamily="34" charset="0"/>
              </a:rPr>
              <a:t>… </a:t>
            </a:r>
            <a:r>
              <a:rPr lang="en-US" altLang="en-US" sz="2400" b="1" dirty="0">
                <a:solidFill>
                  <a:srgbClr val="FFFF00"/>
                </a:solidFill>
                <a:latin typeface="Verdana" panose="020B0604030504040204" pitchFamily="34" charset="0"/>
              </a:rPr>
              <a:t>Calling On The Name Of The Lord</a:t>
            </a:r>
            <a:endParaRPr lang="en-US" altLang="en-US" sz="2400" dirty="0">
              <a:solidFill>
                <a:srgbClr val="FFFF00"/>
              </a:solidFill>
              <a:latin typeface="Verdana" panose="020B0604030504040204" pitchFamily="34" charset="0"/>
            </a:endParaRPr>
          </a:p>
          <a:p>
            <a:pPr algn="ctr" eaLnBrk="1" hangingPunct="1"/>
            <a:r>
              <a:rPr lang="en-US" altLang="en-US" sz="2400" dirty="0">
                <a:latin typeface="Verdana" panose="020B0604030504040204" pitchFamily="34" charset="0"/>
              </a:rPr>
              <a:t>“… </a:t>
            </a:r>
            <a:r>
              <a:rPr lang="en-US" altLang="en-US" sz="2400" i="1" dirty="0">
                <a:latin typeface="Verdana" panose="020B0604030504040204" pitchFamily="34" charset="0"/>
              </a:rPr>
              <a:t>for</a:t>
            </a:r>
            <a:r>
              <a:rPr lang="en-US" altLang="en-US" sz="2400" dirty="0">
                <a:latin typeface="Verdana" panose="020B0604030504040204" pitchFamily="34" charset="0"/>
              </a:rPr>
              <a:t> </a:t>
            </a:r>
            <a:r>
              <a:rPr lang="en-US" altLang="en-US" sz="2400" i="1" dirty="0">
                <a:latin typeface="Verdana" panose="020B0604030504040204" pitchFamily="34" charset="0"/>
              </a:rPr>
              <a:t>‘</a:t>
            </a:r>
            <a:r>
              <a:rPr lang="en-US" altLang="en-US" sz="2400" i="1" cap="small" dirty="0">
                <a:latin typeface="Verdana" panose="020B0604030504040204" pitchFamily="34" charset="0"/>
              </a:rPr>
              <a:t>Whoever will call on the name of the Lord </a:t>
            </a:r>
            <a:r>
              <a:rPr lang="en-US" altLang="en-US" sz="2400" b="1" i="1" cap="small" dirty="0">
                <a:latin typeface="Verdana" panose="020B0604030504040204" pitchFamily="34" charset="0"/>
              </a:rPr>
              <a:t>will be saved</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(Romans 10:13; Acts 2:21; Joel 2:32)</a:t>
            </a:r>
            <a:br>
              <a:rPr lang="en-US" altLang="en-US" sz="2400" b="1" dirty="0">
                <a:solidFill>
                  <a:srgbClr val="FF0000"/>
                </a:solidFill>
                <a:latin typeface="Verdana" panose="020B0604030504040204" pitchFamily="34" charset="0"/>
              </a:rPr>
            </a:br>
            <a:r>
              <a:rPr lang="en-US" altLang="en-US" sz="2400" b="1" dirty="0">
                <a:solidFill>
                  <a:srgbClr val="FF0000"/>
                </a:solidFill>
                <a:latin typeface="Verdana" panose="020B0604030504040204" pitchFamily="34" charset="0"/>
              </a:rPr>
              <a:t>(See Acts 22:16; 9:18; Luke 6:46)</a:t>
            </a:r>
          </a:p>
        </p:txBody>
      </p:sp>
      <p:sp>
        <p:nvSpPr>
          <p:cNvPr id="7171" name="TextBox 4">
            <a:extLst>
              <a:ext uri="{FF2B5EF4-FFF2-40B4-BE49-F238E27FC236}">
                <a16:creationId xmlns:a16="http://schemas.microsoft.com/office/drawing/2014/main" id="{6ABD80DA-2221-D917-B007-E91A3AE3947F}"/>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fade">
                                      <p:cBhvr>
                                        <p:cTn id="7" dur="1000"/>
                                        <p:tgtEl>
                                          <p:spTgt spid="7170">
                                            <p:txEl>
                                              <p:pRg st="0" end="0"/>
                                            </p:txEl>
                                          </p:spTgt>
                                        </p:tgtEl>
                                      </p:cBhvr>
                                    </p:animEffect>
                                    <p:anim calcmode="lin" valueType="num">
                                      <p:cBhvr>
                                        <p:cTn id="8" dur="1000" fill="hold"/>
                                        <p:tgtEl>
                                          <p:spTgt spid="717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fade">
                                      <p:cBhvr>
                                        <p:cTn id="12" dur="1000"/>
                                        <p:tgtEl>
                                          <p:spTgt spid="7170">
                                            <p:txEl>
                                              <p:pRg st="1" end="1"/>
                                            </p:txEl>
                                          </p:spTgt>
                                        </p:tgtEl>
                                      </p:cBhvr>
                                    </p:animEffect>
                                    <p:anim calcmode="lin" valueType="num">
                                      <p:cBhvr>
                                        <p:cTn id="13" dur="1000" fill="hold"/>
                                        <p:tgtEl>
                                          <p:spTgt spid="717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0">
                                            <p:txEl>
                                              <p:pRg st="3" end="3"/>
                                            </p:txEl>
                                          </p:spTgt>
                                        </p:tgtEl>
                                        <p:attrNameLst>
                                          <p:attrName>style.visibility</p:attrName>
                                        </p:attrNameLst>
                                      </p:cBhvr>
                                      <p:to>
                                        <p:strVal val="visible"/>
                                      </p:to>
                                    </p:set>
                                    <p:animEffect transition="in" filter="fade">
                                      <p:cBhvr>
                                        <p:cTn id="19" dur="1000"/>
                                        <p:tgtEl>
                                          <p:spTgt spid="7170">
                                            <p:txEl>
                                              <p:pRg st="3" end="3"/>
                                            </p:txEl>
                                          </p:spTgt>
                                        </p:tgtEl>
                                      </p:cBhvr>
                                    </p:animEffect>
                                    <p:anim calcmode="lin" valueType="num">
                                      <p:cBhvr>
                                        <p:cTn id="20" dur="1000" fill="hold"/>
                                        <p:tgtEl>
                                          <p:spTgt spid="717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17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170">
                                            <p:txEl>
                                              <p:pRg st="4" end="4"/>
                                            </p:txEl>
                                          </p:spTgt>
                                        </p:tgtEl>
                                        <p:attrNameLst>
                                          <p:attrName>style.visibility</p:attrName>
                                        </p:attrNameLst>
                                      </p:cBhvr>
                                      <p:to>
                                        <p:strVal val="visible"/>
                                      </p:to>
                                    </p:set>
                                    <p:animEffect transition="in" filter="fade">
                                      <p:cBhvr>
                                        <p:cTn id="24" dur="1000"/>
                                        <p:tgtEl>
                                          <p:spTgt spid="7170">
                                            <p:txEl>
                                              <p:pRg st="4" end="4"/>
                                            </p:txEl>
                                          </p:spTgt>
                                        </p:tgtEl>
                                      </p:cBhvr>
                                    </p:animEffect>
                                    <p:anim calcmode="lin" valueType="num">
                                      <p:cBhvr>
                                        <p:cTn id="25" dur="1000" fill="hold"/>
                                        <p:tgtEl>
                                          <p:spTgt spid="717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1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170">
                                            <p:txEl>
                                              <p:pRg st="6" end="6"/>
                                            </p:txEl>
                                          </p:spTgt>
                                        </p:tgtEl>
                                        <p:attrNameLst>
                                          <p:attrName>style.visibility</p:attrName>
                                        </p:attrNameLst>
                                      </p:cBhvr>
                                      <p:to>
                                        <p:strVal val="visible"/>
                                      </p:to>
                                    </p:set>
                                    <p:animEffect transition="in" filter="fade">
                                      <p:cBhvr>
                                        <p:cTn id="31" dur="1000"/>
                                        <p:tgtEl>
                                          <p:spTgt spid="7170">
                                            <p:txEl>
                                              <p:pRg st="6" end="6"/>
                                            </p:txEl>
                                          </p:spTgt>
                                        </p:tgtEl>
                                      </p:cBhvr>
                                    </p:animEffect>
                                    <p:anim calcmode="lin" valueType="num">
                                      <p:cBhvr>
                                        <p:cTn id="32" dur="1000" fill="hold"/>
                                        <p:tgtEl>
                                          <p:spTgt spid="717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7170">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170">
                                            <p:txEl>
                                              <p:pRg st="7" end="7"/>
                                            </p:txEl>
                                          </p:spTgt>
                                        </p:tgtEl>
                                        <p:attrNameLst>
                                          <p:attrName>style.visibility</p:attrName>
                                        </p:attrNameLst>
                                      </p:cBhvr>
                                      <p:to>
                                        <p:strVal val="visible"/>
                                      </p:to>
                                    </p:set>
                                    <p:animEffect transition="in" filter="fade">
                                      <p:cBhvr>
                                        <p:cTn id="36" dur="1000"/>
                                        <p:tgtEl>
                                          <p:spTgt spid="7170">
                                            <p:txEl>
                                              <p:pRg st="7" end="7"/>
                                            </p:txEl>
                                          </p:spTgt>
                                        </p:tgtEl>
                                      </p:cBhvr>
                                    </p:animEffect>
                                    <p:anim calcmode="lin" valueType="num">
                                      <p:cBhvr>
                                        <p:cTn id="37" dur="1000" fill="hold"/>
                                        <p:tgtEl>
                                          <p:spTgt spid="7170">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717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F7E46D8-88D5-2BA1-B811-7B172DDB7CF3}"/>
              </a:ext>
            </a:extLst>
          </p:cNvPr>
          <p:cNvSpPr>
            <a:spLocks noChangeArrowheads="1"/>
          </p:cNvSpPr>
          <p:nvPr/>
        </p:nvSpPr>
        <p:spPr bwMode="auto">
          <a:xfrm>
            <a:off x="381000" y="1549400"/>
            <a:ext cx="83820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accent2">
                    <a:lumMod val="75000"/>
                  </a:schemeClr>
                </a:solidFill>
                <a:latin typeface="Verdana" panose="020B0604030504040204" pitchFamily="34" charset="0"/>
              </a:rPr>
              <a:t>Obedience</a:t>
            </a:r>
            <a:endParaRPr lang="en-US" altLang="en-US" sz="2400" dirty="0">
              <a:solidFill>
                <a:schemeClr val="accent2">
                  <a:lumMod val="75000"/>
                </a:schemeClr>
              </a:solidFill>
              <a:latin typeface="Verdana" panose="020B0604030504040204" pitchFamily="34" charset="0"/>
            </a:endParaRPr>
          </a:p>
          <a:p>
            <a:pPr algn="ctr" eaLnBrk="1" hangingPunct="1"/>
            <a:r>
              <a:rPr lang="en-US" altLang="en-US" sz="2200" i="1" dirty="0">
                <a:latin typeface="Verdana" panose="020B0604030504040204" pitchFamily="34" charset="0"/>
              </a:rPr>
              <a:t>“Not everyone who says to Me, ‘Lord, Lord,’ will enter the kingdom of heaven, but he who </a:t>
            </a:r>
            <a:r>
              <a:rPr lang="en-US" altLang="en-US" sz="2200" b="1" i="1" dirty="0">
                <a:latin typeface="Verdana" panose="020B0604030504040204" pitchFamily="34" charset="0"/>
              </a:rPr>
              <a:t>does the will of My Father</a:t>
            </a:r>
            <a:r>
              <a:rPr lang="en-US" altLang="en-US" sz="2200" i="1" dirty="0">
                <a:latin typeface="Verdana" panose="020B0604030504040204" pitchFamily="34" charset="0"/>
              </a:rPr>
              <a:t> who is in heaven will enter.” </a:t>
            </a:r>
            <a:br>
              <a:rPr lang="en-US" altLang="en-US" sz="2200" i="1" dirty="0">
                <a:latin typeface="Verdana" panose="020B0604030504040204" pitchFamily="34" charset="0"/>
              </a:rPr>
            </a:br>
            <a:r>
              <a:rPr lang="en-US" altLang="en-US" sz="2200" b="1" dirty="0">
                <a:solidFill>
                  <a:srgbClr val="FF0000"/>
                </a:solidFill>
                <a:latin typeface="Verdana" panose="020B0604030504040204" pitchFamily="34" charset="0"/>
              </a:rPr>
              <a:t>(Matthew 7:21)</a:t>
            </a:r>
          </a:p>
          <a:p>
            <a:pPr algn="ctr" eaLnBrk="1" hangingPunct="1"/>
            <a:endParaRPr lang="en-US" altLang="en-US" sz="2200" dirty="0">
              <a:latin typeface="Verdana" panose="020B0604030504040204" pitchFamily="34" charset="0"/>
            </a:endParaRPr>
          </a:p>
          <a:p>
            <a:pPr algn="ctr" eaLnBrk="1" hangingPunct="1"/>
            <a:r>
              <a:rPr lang="en-US" altLang="en-US" sz="2200" i="1" dirty="0">
                <a:latin typeface="Verdana" panose="020B0604030504040204" pitchFamily="34" charset="0"/>
              </a:rPr>
              <a:t>“Now to Him who is able to establish you according to my gospel and the preaching of Jesus Christ, according to the revelation of the mystery which has been kept secret for long ages past, but now is manifested, and by the Scriptures of the prophets, according to the commandment of the eternal God, has been made known to all the nations, </a:t>
            </a:r>
            <a:r>
              <a:rPr lang="en-US" altLang="en-US" sz="2200" b="1" i="1" dirty="0">
                <a:latin typeface="Verdana" panose="020B0604030504040204" pitchFamily="34" charset="0"/>
              </a:rPr>
              <a:t>leading to obedience of faith</a:t>
            </a:r>
            <a:r>
              <a:rPr lang="en-US" altLang="en-US" sz="2200" i="1" dirty="0">
                <a:latin typeface="Verdana" panose="020B0604030504040204" pitchFamily="34" charset="0"/>
              </a:rPr>
              <a:t>; to the only wise God, through Jesus Christ, be the glory forever. Amen.” </a:t>
            </a:r>
            <a:r>
              <a:rPr lang="en-US" altLang="en-US" sz="2200" b="1" dirty="0">
                <a:solidFill>
                  <a:srgbClr val="FF0000"/>
                </a:solidFill>
                <a:latin typeface="Verdana" panose="020B0604030504040204" pitchFamily="34" charset="0"/>
              </a:rPr>
              <a:t>(Romans 16:25-27)</a:t>
            </a:r>
          </a:p>
        </p:txBody>
      </p:sp>
      <p:sp>
        <p:nvSpPr>
          <p:cNvPr id="13315" name="TextBox 4">
            <a:extLst>
              <a:ext uri="{FF2B5EF4-FFF2-40B4-BE49-F238E27FC236}">
                <a16:creationId xmlns:a16="http://schemas.microsoft.com/office/drawing/2014/main" id="{51E92D33-B65D-FE5D-AC93-5308B0A071F9}"/>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extLst>
      <p:ext uri="{BB962C8B-B14F-4D97-AF65-F5344CB8AC3E}">
        <p14:creationId xmlns:p14="http://schemas.microsoft.com/office/powerpoint/2010/main" val="214722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1000"/>
                                        <p:tgtEl>
                                          <p:spTgt spid="13314">
                                            <p:txEl>
                                              <p:pRg st="1" end="1"/>
                                            </p:txEl>
                                          </p:spTgt>
                                        </p:tgtEl>
                                      </p:cBhvr>
                                    </p:animEffect>
                                    <p:anim calcmode="lin" valueType="num">
                                      <p:cBhvr>
                                        <p:cTn id="13"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Effect transition="in" filter="fade">
                                      <p:cBhvr>
                                        <p:cTn id="19" dur="1000"/>
                                        <p:tgtEl>
                                          <p:spTgt spid="13314">
                                            <p:txEl>
                                              <p:pRg st="3" end="3"/>
                                            </p:txEl>
                                          </p:spTgt>
                                        </p:tgtEl>
                                      </p:cBhvr>
                                    </p:animEffect>
                                    <p:anim calcmode="lin" valueType="num">
                                      <p:cBhvr>
                                        <p:cTn id="20"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F7E46D8-88D5-2BA1-B811-7B172DDB7CF3}"/>
              </a:ext>
            </a:extLst>
          </p:cNvPr>
          <p:cNvSpPr>
            <a:spLocks noChangeArrowheads="1"/>
          </p:cNvSpPr>
          <p:nvPr/>
        </p:nvSpPr>
        <p:spPr bwMode="auto">
          <a:xfrm>
            <a:off x="371475" y="1703388"/>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accent2">
                    <a:lumMod val="75000"/>
                  </a:schemeClr>
                </a:solidFill>
                <a:latin typeface="Verdana" panose="020B0604030504040204" pitchFamily="34" charset="0"/>
              </a:rPr>
              <a:t>Obedience</a:t>
            </a:r>
            <a:endParaRPr lang="en-US" altLang="en-US" sz="2400" dirty="0">
              <a:solidFill>
                <a:schemeClr val="accent2">
                  <a:lumMod val="75000"/>
                </a:schemeClr>
              </a:solidFill>
              <a:latin typeface="Verdana" panose="020B0604030504040204" pitchFamily="34" charset="0"/>
            </a:endParaRPr>
          </a:p>
          <a:p>
            <a:pPr algn="ctr" eaLnBrk="1" hangingPunct="1"/>
            <a:r>
              <a:rPr lang="en-US" altLang="en-US" sz="2400" i="1" dirty="0">
                <a:latin typeface="Verdana" panose="020B0604030504040204" pitchFamily="34" charset="0"/>
              </a:rPr>
              <a:t>“Let your light shine before men in such a way that they may see </a:t>
            </a:r>
            <a:r>
              <a:rPr lang="en-US" altLang="en-US" sz="2400" b="1" i="1" dirty="0">
                <a:latin typeface="Verdana" panose="020B0604030504040204" pitchFamily="34" charset="0"/>
              </a:rPr>
              <a:t>your good works</a:t>
            </a:r>
            <a:r>
              <a:rPr lang="en-US" altLang="en-US" sz="2400" i="1" dirty="0">
                <a:latin typeface="Verdana" panose="020B0604030504040204" pitchFamily="34" charset="0"/>
              </a:rPr>
              <a:t>, and glorify your Father who is in heaven.” </a:t>
            </a:r>
            <a:r>
              <a:rPr lang="en-US" altLang="en-US" sz="2400" b="1" dirty="0">
                <a:solidFill>
                  <a:srgbClr val="FF0000"/>
                </a:solidFill>
                <a:latin typeface="Verdana" panose="020B0604030504040204" pitchFamily="34" charset="0"/>
              </a:rPr>
              <a:t>(Matthew 5:16)</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“For </a:t>
            </a:r>
            <a:r>
              <a:rPr lang="en-US" altLang="en-US" sz="2400" b="1" i="1" dirty="0">
                <a:latin typeface="Verdana" panose="020B0604030504040204" pitchFamily="34" charset="0"/>
              </a:rPr>
              <a:t>by grace </a:t>
            </a:r>
            <a:r>
              <a:rPr lang="en-US" altLang="en-US" sz="2400" i="1" dirty="0">
                <a:latin typeface="Verdana" panose="020B0604030504040204" pitchFamily="34" charset="0"/>
              </a:rPr>
              <a:t>you have been </a:t>
            </a:r>
            <a:r>
              <a:rPr lang="en-US" altLang="en-US" sz="2400" b="1" i="1" dirty="0">
                <a:latin typeface="Verdana" panose="020B0604030504040204" pitchFamily="34" charset="0"/>
              </a:rPr>
              <a:t>saved through faith</a:t>
            </a:r>
            <a:r>
              <a:rPr lang="en-US" altLang="en-US" sz="2400" i="1" dirty="0">
                <a:latin typeface="Verdana" panose="020B0604030504040204" pitchFamily="34" charset="0"/>
              </a:rPr>
              <a:t>; and that not of yourselves, it is the gift of God; not as a result of works, so that no one may boast. For we are His workmanship, </a:t>
            </a:r>
            <a:r>
              <a:rPr lang="en-US" altLang="en-US" sz="2400" b="1" i="1" dirty="0">
                <a:latin typeface="Verdana" panose="020B0604030504040204" pitchFamily="34" charset="0"/>
              </a:rPr>
              <a:t>created in Christ Jesus for good works</a:t>
            </a:r>
            <a:r>
              <a:rPr lang="en-US" altLang="en-US" sz="2400" i="1" dirty="0">
                <a:latin typeface="Verdana" panose="020B0604030504040204" pitchFamily="34" charset="0"/>
              </a:rPr>
              <a:t>, which God prepared beforehand </a:t>
            </a:r>
            <a:r>
              <a:rPr lang="en-US" altLang="en-US" sz="2400" b="1" i="1" dirty="0">
                <a:latin typeface="Verdana" panose="020B0604030504040204" pitchFamily="34" charset="0"/>
              </a:rPr>
              <a:t>so that we would walk in them</a:t>
            </a:r>
            <a:r>
              <a:rPr lang="en-US" altLang="en-US" sz="2400" i="1" dirty="0">
                <a:latin typeface="Verdana" panose="020B0604030504040204" pitchFamily="34" charset="0"/>
              </a:rPr>
              <a:t>.”</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(Ephesians 2:8-10)</a:t>
            </a:r>
          </a:p>
        </p:txBody>
      </p:sp>
      <p:sp>
        <p:nvSpPr>
          <p:cNvPr id="13315" name="TextBox 4">
            <a:extLst>
              <a:ext uri="{FF2B5EF4-FFF2-40B4-BE49-F238E27FC236}">
                <a16:creationId xmlns:a16="http://schemas.microsoft.com/office/drawing/2014/main" id="{51E92D33-B65D-FE5D-AC93-5308B0A071F9}"/>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extLst>
      <p:ext uri="{BB962C8B-B14F-4D97-AF65-F5344CB8AC3E}">
        <p14:creationId xmlns:p14="http://schemas.microsoft.com/office/powerpoint/2010/main" val="355958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1000"/>
                                        <p:tgtEl>
                                          <p:spTgt spid="13314">
                                            <p:txEl>
                                              <p:pRg st="1" end="1"/>
                                            </p:txEl>
                                          </p:spTgt>
                                        </p:tgtEl>
                                      </p:cBhvr>
                                    </p:animEffect>
                                    <p:anim calcmode="lin" valueType="num">
                                      <p:cBhvr>
                                        <p:cTn id="13"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Effect transition="in" filter="fade">
                                      <p:cBhvr>
                                        <p:cTn id="19" dur="1000"/>
                                        <p:tgtEl>
                                          <p:spTgt spid="13314">
                                            <p:txEl>
                                              <p:pRg st="3" end="3"/>
                                            </p:txEl>
                                          </p:spTgt>
                                        </p:tgtEl>
                                      </p:cBhvr>
                                    </p:animEffect>
                                    <p:anim calcmode="lin" valueType="num">
                                      <p:cBhvr>
                                        <p:cTn id="20"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41BA8F96-1BDF-DAC0-5F8A-5AB0388A6088}"/>
              </a:ext>
            </a:extLst>
          </p:cNvPr>
          <p:cNvSpPr>
            <a:spLocks noChangeArrowheads="1"/>
          </p:cNvSpPr>
          <p:nvPr/>
        </p:nvSpPr>
        <p:spPr bwMode="auto">
          <a:xfrm>
            <a:off x="0" y="533400"/>
            <a:ext cx="91440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200" b="1" dirty="0">
                <a:latin typeface="Verdana" panose="020B0604030504040204" pitchFamily="34" charset="0"/>
              </a:rPr>
              <a:t>… </a:t>
            </a:r>
            <a:r>
              <a:rPr lang="en-US" altLang="en-US" sz="2200" b="1" dirty="0">
                <a:solidFill>
                  <a:srgbClr val="00B0F0"/>
                </a:solidFill>
                <a:latin typeface="Verdana" panose="020B0604030504040204" pitchFamily="34" charset="0"/>
              </a:rPr>
              <a:t>Jesus											(Matthew 1:21)</a:t>
            </a:r>
            <a:endParaRPr lang="en-US" altLang="en-US" sz="2200" dirty="0">
              <a:solidFill>
                <a:srgbClr val="00B0F0"/>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rgbClr val="00B050"/>
                </a:solidFill>
                <a:latin typeface="Verdana" panose="020B0604030504040204" pitchFamily="34" charset="0"/>
              </a:rPr>
              <a:t>The Name Of Jesus Christ 				(Acts 4:12)</a:t>
            </a:r>
          </a:p>
          <a:p>
            <a:pPr eaLnBrk="1" hangingPunct="1"/>
            <a:r>
              <a:rPr lang="en-US" altLang="en-US" sz="2200" b="1" dirty="0">
                <a:latin typeface="Verdana" panose="020B0604030504040204" pitchFamily="34" charset="0"/>
              </a:rPr>
              <a:t>… </a:t>
            </a:r>
            <a:r>
              <a:rPr lang="en-US" altLang="en-US" sz="2200" b="1" dirty="0">
                <a:solidFill>
                  <a:srgbClr val="FFFF00"/>
                </a:solidFill>
                <a:latin typeface="Verdana" panose="020B0604030504040204" pitchFamily="34" charset="0"/>
              </a:rPr>
              <a:t>Calling On The Name Of The Lord	(Romans 10:13)</a:t>
            </a:r>
          </a:p>
          <a:p>
            <a:pPr eaLnBrk="1" hangingPunct="1"/>
            <a:r>
              <a:rPr lang="en-US" altLang="en-US" sz="2200" b="1" dirty="0">
                <a:latin typeface="Verdana" panose="020B0604030504040204" pitchFamily="34" charset="0"/>
              </a:rPr>
              <a:t>… </a:t>
            </a:r>
            <a:r>
              <a:rPr lang="en-US" altLang="en-US" sz="2200" b="1" dirty="0">
                <a:solidFill>
                  <a:schemeClr val="tx2"/>
                </a:solidFill>
                <a:latin typeface="Verdana" panose="020B0604030504040204" pitchFamily="34" charset="0"/>
              </a:rPr>
              <a:t>Belief											(Acts 16:31)</a:t>
            </a:r>
          </a:p>
          <a:p>
            <a:pPr eaLnBrk="1" hangingPunct="1"/>
            <a:r>
              <a:rPr lang="en-US" altLang="en-US" sz="2200" b="1" dirty="0">
                <a:latin typeface="Verdana" panose="020B0604030504040204" pitchFamily="34" charset="0"/>
              </a:rPr>
              <a:t>… </a:t>
            </a:r>
            <a:r>
              <a:rPr lang="en-US" altLang="en-US" sz="2200" b="1" dirty="0">
                <a:solidFill>
                  <a:srgbClr val="92D050"/>
                </a:solidFill>
                <a:latin typeface="Verdana" panose="020B0604030504040204" pitchFamily="34" charset="0"/>
              </a:rPr>
              <a:t>Hope											(Romans 8:24)</a:t>
            </a:r>
            <a:endParaRPr lang="en-US" altLang="en-US" sz="2200" dirty="0">
              <a:solidFill>
                <a:srgbClr val="92D050"/>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rgbClr val="00B0F0"/>
                </a:solidFill>
                <a:latin typeface="Verdana" panose="020B0604030504040204" pitchFamily="34" charset="0"/>
              </a:rPr>
              <a:t>His Grace									(Ephesians 2:8)</a:t>
            </a:r>
          </a:p>
          <a:p>
            <a:pPr eaLnBrk="1" hangingPunct="1"/>
            <a:r>
              <a:rPr lang="en-US" altLang="en-US" sz="2200" b="1" dirty="0">
                <a:latin typeface="Verdana" panose="020B0604030504040204" pitchFamily="34" charset="0"/>
              </a:rPr>
              <a:t>… </a:t>
            </a:r>
            <a:r>
              <a:rPr lang="en-US" altLang="en-US" sz="2200" b="1" dirty="0">
                <a:solidFill>
                  <a:srgbClr val="00B050"/>
                </a:solidFill>
                <a:latin typeface="Verdana" panose="020B0604030504040204" pitchFamily="34" charset="0"/>
              </a:rPr>
              <a:t>His Mercy									(Titus 3:5)</a:t>
            </a:r>
          </a:p>
          <a:p>
            <a:pPr eaLnBrk="1" hangingPunct="1"/>
            <a:r>
              <a:rPr lang="en-US" altLang="en-US" sz="2200" b="1" dirty="0">
                <a:latin typeface="Verdana" panose="020B0604030504040204" pitchFamily="34" charset="0"/>
              </a:rPr>
              <a:t>… </a:t>
            </a:r>
            <a:r>
              <a:rPr lang="en-US" altLang="en-US" sz="2200" b="1" dirty="0">
                <a:solidFill>
                  <a:srgbClr val="C00000"/>
                </a:solidFill>
                <a:latin typeface="Verdana" panose="020B0604030504040204" pitchFamily="34" charset="0"/>
              </a:rPr>
              <a:t>His Blood									(Romans 5:9)</a:t>
            </a:r>
          </a:p>
          <a:p>
            <a:pPr eaLnBrk="1" hangingPunct="1"/>
            <a:r>
              <a:rPr lang="en-US" altLang="en-US" sz="2200" b="1" dirty="0">
                <a:latin typeface="Verdana" panose="020B0604030504040204" pitchFamily="34" charset="0"/>
              </a:rPr>
              <a:t>… </a:t>
            </a:r>
            <a:r>
              <a:rPr lang="en-US" altLang="en-US" sz="2200" b="1" dirty="0">
                <a:solidFill>
                  <a:srgbClr val="0070C0"/>
                </a:solidFill>
                <a:latin typeface="Verdana" panose="020B0604030504040204" pitchFamily="34" charset="0"/>
              </a:rPr>
              <a:t>His Life										(Romans 5:10)</a:t>
            </a:r>
          </a:p>
          <a:p>
            <a:pPr eaLnBrk="1" hangingPunct="1"/>
            <a:r>
              <a:rPr lang="en-US" altLang="en-US" sz="2200" b="1" dirty="0">
                <a:latin typeface="Verdana" panose="020B0604030504040204" pitchFamily="34" charset="0"/>
              </a:rPr>
              <a:t>… </a:t>
            </a:r>
            <a:r>
              <a:rPr lang="en-US" altLang="en-US" sz="2200" b="1" dirty="0">
                <a:solidFill>
                  <a:schemeClr val="accent2">
                    <a:lumMod val="50000"/>
                  </a:schemeClr>
                </a:solidFill>
                <a:latin typeface="Verdana" panose="020B0604030504040204" pitchFamily="34" charset="0"/>
              </a:rPr>
              <a:t>The Word									(James 1:21)</a:t>
            </a:r>
          </a:p>
          <a:p>
            <a:pPr eaLnBrk="1" hangingPunct="1"/>
            <a:r>
              <a:rPr lang="en-US" altLang="en-US" sz="2200" b="1" dirty="0">
                <a:latin typeface="Verdana" panose="020B0604030504040204" pitchFamily="34" charset="0"/>
              </a:rPr>
              <a:t>… </a:t>
            </a:r>
            <a:r>
              <a:rPr lang="en-US" altLang="en-US" sz="2200" b="1" dirty="0">
                <a:solidFill>
                  <a:schemeClr val="accent3">
                    <a:lumMod val="60000"/>
                    <a:lumOff val="40000"/>
                  </a:schemeClr>
                </a:solidFill>
                <a:latin typeface="Verdana" panose="020B0604030504040204" pitchFamily="34" charset="0"/>
              </a:rPr>
              <a:t>Words										(Acts 11:14)</a:t>
            </a:r>
            <a:endParaRPr lang="en-US" altLang="en-US" sz="2200" dirty="0">
              <a:solidFill>
                <a:schemeClr val="accent3">
                  <a:lumMod val="60000"/>
                  <a:lumOff val="40000"/>
                </a:schemeClr>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chemeClr val="accent6"/>
                </a:solidFill>
                <a:latin typeface="Verdana" panose="020B0604030504040204" pitchFamily="34" charset="0"/>
              </a:rPr>
              <a:t>The Gospel									(Romans 1:16)</a:t>
            </a:r>
          </a:p>
          <a:p>
            <a:pPr eaLnBrk="1" hangingPunct="1"/>
            <a:r>
              <a:rPr lang="en-US" altLang="en-US" sz="2200" b="1" dirty="0">
                <a:latin typeface="Verdana" panose="020B0604030504040204" pitchFamily="34" charset="0"/>
              </a:rPr>
              <a:t>… </a:t>
            </a:r>
            <a:r>
              <a:rPr lang="en-US" altLang="en-US" sz="2200" b="1" dirty="0">
                <a:solidFill>
                  <a:srgbClr val="FFFF00"/>
                </a:solidFill>
                <a:latin typeface="Verdana" panose="020B0604030504040204" pitchFamily="34" charset="0"/>
              </a:rPr>
              <a:t>Confession									(Romans 10:9-10)</a:t>
            </a:r>
            <a:endParaRPr lang="en-US" altLang="en-US" sz="2200" dirty="0">
              <a:solidFill>
                <a:srgbClr val="FFFF00"/>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rgbClr val="92D050"/>
                </a:solidFill>
                <a:latin typeface="Verdana" panose="020B0604030504040204" pitchFamily="34" charset="0"/>
              </a:rPr>
              <a:t>Repentance									(Acts 2:38)</a:t>
            </a:r>
            <a:endParaRPr lang="en-US" altLang="en-US" sz="2200" dirty="0">
              <a:solidFill>
                <a:srgbClr val="92D050"/>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rgbClr val="0000FF"/>
                </a:solidFill>
                <a:latin typeface="Verdana" panose="020B0604030504040204" pitchFamily="34" charset="0"/>
              </a:rPr>
              <a:t>Baptism										(Acts 2:38)</a:t>
            </a:r>
          </a:p>
          <a:p>
            <a:pPr eaLnBrk="1" hangingPunct="1"/>
            <a:r>
              <a:rPr lang="en-US" altLang="en-US" sz="2200" b="1" dirty="0">
                <a:latin typeface="Verdana" panose="020B0604030504040204" pitchFamily="34" charset="0"/>
              </a:rPr>
              <a:t>… </a:t>
            </a:r>
            <a:r>
              <a:rPr lang="en-US" altLang="en-US" sz="2200" b="1" dirty="0">
                <a:solidFill>
                  <a:srgbClr val="00B050"/>
                </a:solidFill>
                <a:latin typeface="Verdana" panose="020B0604030504040204" pitchFamily="34" charset="0"/>
              </a:rPr>
              <a:t>Forgiveness Of Sins						(Luke 1:77)</a:t>
            </a:r>
          </a:p>
          <a:p>
            <a:pPr eaLnBrk="1" hangingPunct="1"/>
            <a:r>
              <a:rPr lang="en-US" altLang="en-US" sz="2200" b="1" dirty="0">
                <a:latin typeface="Verdana" panose="020B0604030504040204" pitchFamily="34" charset="0"/>
              </a:rPr>
              <a:t>… </a:t>
            </a:r>
            <a:r>
              <a:rPr lang="en-US" altLang="en-US" sz="2200" b="1" dirty="0">
                <a:solidFill>
                  <a:schemeClr val="tx2">
                    <a:lumMod val="75000"/>
                  </a:schemeClr>
                </a:solidFill>
                <a:latin typeface="Verdana" panose="020B0604030504040204" pitchFamily="34" charset="0"/>
              </a:rPr>
              <a:t>Faith											(Galatians 2:20)</a:t>
            </a:r>
            <a:endParaRPr lang="en-US" altLang="en-US" sz="2200" dirty="0">
              <a:solidFill>
                <a:srgbClr val="00B050"/>
              </a:solidFill>
              <a:latin typeface="Verdana" panose="020B0604030504040204" pitchFamily="34" charset="0"/>
            </a:endParaRPr>
          </a:p>
          <a:p>
            <a:pPr eaLnBrk="1" hangingPunct="1"/>
            <a:r>
              <a:rPr lang="en-US" altLang="en-US" sz="2200" b="1" dirty="0">
                <a:latin typeface="Verdana" panose="020B0604030504040204" pitchFamily="34" charset="0"/>
              </a:rPr>
              <a:t>… </a:t>
            </a:r>
            <a:r>
              <a:rPr lang="en-US" altLang="en-US" sz="2200" b="1" dirty="0">
                <a:solidFill>
                  <a:schemeClr val="accent2">
                    <a:lumMod val="75000"/>
                  </a:schemeClr>
                </a:solidFill>
                <a:latin typeface="Verdana" panose="020B0604030504040204" pitchFamily="34" charset="0"/>
              </a:rPr>
              <a:t>Obedience									(Hebrews 5:9)</a:t>
            </a:r>
          </a:p>
        </p:txBody>
      </p:sp>
      <p:sp>
        <p:nvSpPr>
          <p:cNvPr id="25603" name="TextBox 4">
            <a:extLst>
              <a:ext uri="{FF2B5EF4-FFF2-40B4-BE49-F238E27FC236}">
                <a16:creationId xmlns:a16="http://schemas.microsoft.com/office/drawing/2014/main" id="{7533E5CD-A26C-5E9C-3332-1B33692E6D25}"/>
              </a:ext>
            </a:extLst>
          </p:cNvPr>
          <p:cNvSpPr txBox="1">
            <a:spLocks noChangeArrowheads="1"/>
          </p:cNvSpPr>
          <p:nvPr/>
        </p:nvSpPr>
        <p:spPr bwMode="auto">
          <a:xfrm>
            <a:off x="0" y="762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2800" b="1" dirty="0">
                <a:latin typeface="Verdana" panose="020B0604030504040204" pitchFamily="34" charset="0"/>
              </a:rPr>
              <a:t>According To The Bible, We Are Saved By …</a:t>
            </a:r>
            <a:endParaRPr lang="en-US" altLang="en-US" sz="2800" dirty="0">
              <a:latin typeface="Verdana" panose="020B0604030504040204" pitchFamily="34" charset="0"/>
            </a:endParaRPr>
          </a:p>
        </p:txBody>
      </p:sp>
    </p:spTree>
    <p:extLst>
      <p:ext uri="{BB962C8B-B14F-4D97-AF65-F5344CB8AC3E}">
        <p14:creationId xmlns:p14="http://schemas.microsoft.com/office/powerpoint/2010/main" val="148210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1000"/>
                                        <p:tgtEl>
                                          <p:spTgt spid="25602">
                                            <p:txEl>
                                              <p:pRg st="0" end="0"/>
                                            </p:txEl>
                                          </p:spTgt>
                                        </p:tgtEl>
                                      </p:cBhvr>
                                    </p:animEffect>
                                    <p:anim calcmode="lin" valueType="num">
                                      <p:cBhvr>
                                        <p:cTn id="8" dur="10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602">
                                            <p:txEl>
                                              <p:pRg st="1" end="1"/>
                                            </p:txEl>
                                          </p:spTgt>
                                        </p:tgtEl>
                                        <p:attrNameLst>
                                          <p:attrName>style.visibility</p:attrName>
                                        </p:attrNameLst>
                                      </p:cBhvr>
                                      <p:to>
                                        <p:strVal val="visible"/>
                                      </p:to>
                                    </p:set>
                                    <p:animEffect transition="in" filter="fade">
                                      <p:cBhvr>
                                        <p:cTn id="14" dur="1000"/>
                                        <p:tgtEl>
                                          <p:spTgt spid="25602">
                                            <p:txEl>
                                              <p:pRg st="1" end="1"/>
                                            </p:txEl>
                                          </p:spTgt>
                                        </p:tgtEl>
                                      </p:cBhvr>
                                    </p:animEffect>
                                    <p:anim calcmode="lin" valueType="num">
                                      <p:cBhvr>
                                        <p:cTn id="15"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602">
                                            <p:txEl>
                                              <p:pRg st="2" end="2"/>
                                            </p:txEl>
                                          </p:spTgt>
                                        </p:tgtEl>
                                        <p:attrNameLst>
                                          <p:attrName>style.visibility</p:attrName>
                                        </p:attrNameLst>
                                      </p:cBhvr>
                                      <p:to>
                                        <p:strVal val="visible"/>
                                      </p:to>
                                    </p:set>
                                    <p:animEffect transition="in" filter="fade">
                                      <p:cBhvr>
                                        <p:cTn id="21" dur="1000"/>
                                        <p:tgtEl>
                                          <p:spTgt spid="25602">
                                            <p:txEl>
                                              <p:pRg st="2" end="2"/>
                                            </p:txEl>
                                          </p:spTgt>
                                        </p:tgtEl>
                                      </p:cBhvr>
                                    </p:animEffect>
                                    <p:anim calcmode="lin" valueType="num">
                                      <p:cBhvr>
                                        <p:cTn id="22" dur="10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602">
                                            <p:txEl>
                                              <p:pRg st="3" end="3"/>
                                            </p:txEl>
                                          </p:spTgt>
                                        </p:tgtEl>
                                        <p:attrNameLst>
                                          <p:attrName>style.visibility</p:attrName>
                                        </p:attrNameLst>
                                      </p:cBhvr>
                                      <p:to>
                                        <p:strVal val="visible"/>
                                      </p:to>
                                    </p:set>
                                    <p:animEffect transition="in" filter="fade">
                                      <p:cBhvr>
                                        <p:cTn id="28" dur="1000"/>
                                        <p:tgtEl>
                                          <p:spTgt spid="25602">
                                            <p:txEl>
                                              <p:pRg st="3" end="3"/>
                                            </p:txEl>
                                          </p:spTgt>
                                        </p:tgtEl>
                                      </p:cBhvr>
                                    </p:animEffect>
                                    <p:anim calcmode="lin" valueType="num">
                                      <p:cBhvr>
                                        <p:cTn id="29" dur="10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6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5602">
                                            <p:txEl>
                                              <p:pRg st="4" end="4"/>
                                            </p:txEl>
                                          </p:spTgt>
                                        </p:tgtEl>
                                        <p:attrNameLst>
                                          <p:attrName>style.visibility</p:attrName>
                                        </p:attrNameLst>
                                      </p:cBhvr>
                                      <p:to>
                                        <p:strVal val="visible"/>
                                      </p:to>
                                    </p:set>
                                    <p:animEffect transition="in" filter="fade">
                                      <p:cBhvr>
                                        <p:cTn id="35" dur="1000"/>
                                        <p:tgtEl>
                                          <p:spTgt spid="25602">
                                            <p:txEl>
                                              <p:pRg st="4" end="4"/>
                                            </p:txEl>
                                          </p:spTgt>
                                        </p:tgtEl>
                                      </p:cBhvr>
                                    </p:animEffect>
                                    <p:anim calcmode="lin" valueType="num">
                                      <p:cBhvr>
                                        <p:cTn id="36" dur="10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56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602">
                                            <p:txEl>
                                              <p:pRg st="5" end="5"/>
                                            </p:txEl>
                                          </p:spTgt>
                                        </p:tgtEl>
                                        <p:attrNameLst>
                                          <p:attrName>style.visibility</p:attrName>
                                        </p:attrNameLst>
                                      </p:cBhvr>
                                      <p:to>
                                        <p:strVal val="visible"/>
                                      </p:to>
                                    </p:set>
                                    <p:animEffect transition="in" filter="fade">
                                      <p:cBhvr>
                                        <p:cTn id="42" dur="1000"/>
                                        <p:tgtEl>
                                          <p:spTgt spid="25602">
                                            <p:txEl>
                                              <p:pRg st="5" end="5"/>
                                            </p:txEl>
                                          </p:spTgt>
                                        </p:tgtEl>
                                      </p:cBhvr>
                                    </p:animEffect>
                                    <p:anim calcmode="lin" valueType="num">
                                      <p:cBhvr>
                                        <p:cTn id="43" dur="10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560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5602">
                                            <p:txEl>
                                              <p:pRg st="6" end="6"/>
                                            </p:txEl>
                                          </p:spTgt>
                                        </p:tgtEl>
                                        <p:attrNameLst>
                                          <p:attrName>style.visibility</p:attrName>
                                        </p:attrNameLst>
                                      </p:cBhvr>
                                      <p:to>
                                        <p:strVal val="visible"/>
                                      </p:to>
                                    </p:set>
                                    <p:animEffect transition="in" filter="fade">
                                      <p:cBhvr>
                                        <p:cTn id="49" dur="1000"/>
                                        <p:tgtEl>
                                          <p:spTgt spid="25602">
                                            <p:txEl>
                                              <p:pRg st="6" end="6"/>
                                            </p:txEl>
                                          </p:spTgt>
                                        </p:tgtEl>
                                      </p:cBhvr>
                                    </p:animEffect>
                                    <p:anim calcmode="lin" valueType="num">
                                      <p:cBhvr>
                                        <p:cTn id="50" dur="1000" fill="hold"/>
                                        <p:tgtEl>
                                          <p:spTgt spid="2560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560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602">
                                            <p:txEl>
                                              <p:pRg st="7" end="7"/>
                                            </p:txEl>
                                          </p:spTgt>
                                        </p:tgtEl>
                                        <p:attrNameLst>
                                          <p:attrName>style.visibility</p:attrName>
                                        </p:attrNameLst>
                                      </p:cBhvr>
                                      <p:to>
                                        <p:strVal val="visible"/>
                                      </p:to>
                                    </p:set>
                                    <p:animEffect transition="in" filter="fade">
                                      <p:cBhvr>
                                        <p:cTn id="56" dur="1000"/>
                                        <p:tgtEl>
                                          <p:spTgt spid="25602">
                                            <p:txEl>
                                              <p:pRg st="7" end="7"/>
                                            </p:txEl>
                                          </p:spTgt>
                                        </p:tgtEl>
                                      </p:cBhvr>
                                    </p:animEffect>
                                    <p:anim calcmode="lin" valueType="num">
                                      <p:cBhvr>
                                        <p:cTn id="57" dur="1000" fill="hold"/>
                                        <p:tgtEl>
                                          <p:spTgt spid="2560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560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5602">
                                            <p:txEl>
                                              <p:pRg st="8" end="8"/>
                                            </p:txEl>
                                          </p:spTgt>
                                        </p:tgtEl>
                                        <p:attrNameLst>
                                          <p:attrName>style.visibility</p:attrName>
                                        </p:attrNameLst>
                                      </p:cBhvr>
                                      <p:to>
                                        <p:strVal val="visible"/>
                                      </p:to>
                                    </p:set>
                                    <p:animEffect transition="in" filter="fade">
                                      <p:cBhvr>
                                        <p:cTn id="63" dur="1000"/>
                                        <p:tgtEl>
                                          <p:spTgt spid="25602">
                                            <p:txEl>
                                              <p:pRg st="8" end="8"/>
                                            </p:txEl>
                                          </p:spTgt>
                                        </p:tgtEl>
                                      </p:cBhvr>
                                    </p:animEffect>
                                    <p:anim calcmode="lin" valueType="num">
                                      <p:cBhvr>
                                        <p:cTn id="64" dur="1000" fill="hold"/>
                                        <p:tgtEl>
                                          <p:spTgt spid="2560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560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5602">
                                            <p:txEl>
                                              <p:pRg st="9" end="9"/>
                                            </p:txEl>
                                          </p:spTgt>
                                        </p:tgtEl>
                                        <p:attrNameLst>
                                          <p:attrName>style.visibility</p:attrName>
                                        </p:attrNameLst>
                                      </p:cBhvr>
                                      <p:to>
                                        <p:strVal val="visible"/>
                                      </p:to>
                                    </p:set>
                                    <p:animEffect transition="in" filter="fade">
                                      <p:cBhvr>
                                        <p:cTn id="70" dur="1000"/>
                                        <p:tgtEl>
                                          <p:spTgt spid="25602">
                                            <p:txEl>
                                              <p:pRg st="9" end="9"/>
                                            </p:txEl>
                                          </p:spTgt>
                                        </p:tgtEl>
                                      </p:cBhvr>
                                    </p:animEffect>
                                    <p:anim calcmode="lin" valueType="num">
                                      <p:cBhvr>
                                        <p:cTn id="71" dur="1000" fill="hold"/>
                                        <p:tgtEl>
                                          <p:spTgt spid="2560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560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5602">
                                            <p:txEl>
                                              <p:pRg st="10" end="10"/>
                                            </p:txEl>
                                          </p:spTgt>
                                        </p:tgtEl>
                                        <p:attrNameLst>
                                          <p:attrName>style.visibility</p:attrName>
                                        </p:attrNameLst>
                                      </p:cBhvr>
                                      <p:to>
                                        <p:strVal val="visible"/>
                                      </p:to>
                                    </p:set>
                                    <p:animEffect transition="in" filter="fade">
                                      <p:cBhvr>
                                        <p:cTn id="77" dur="1000"/>
                                        <p:tgtEl>
                                          <p:spTgt spid="25602">
                                            <p:txEl>
                                              <p:pRg st="10" end="10"/>
                                            </p:txEl>
                                          </p:spTgt>
                                        </p:tgtEl>
                                      </p:cBhvr>
                                    </p:animEffect>
                                    <p:anim calcmode="lin" valueType="num">
                                      <p:cBhvr>
                                        <p:cTn id="78" dur="1000" fill="hold"/>
                                        <p:tgtEl>
                                          <p:spTgt spid="2560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560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5602">
                                            <p:txEl>
                                              <p:pRg st="11" end="11"/>
                                            </p:txEl>
                                          </p:spTgt>
                                        </p:tgtEl>
                                        <p:attrNameLst>
                                          <p:attrName>style.visibility</p:attrName>
                                        </p:attrNameLst>
                                      </p:cBhvr>
                                      <p:to>
                                        <p:strVal val="visible"/>
                                      </p:to>
                                    </p:set>
                                    <p:animEffect transition="in" filter="fade">
                                      <p:cBhvr>
                                        <p:cTn id="84" dur="1000"/>
                                        <p:tgtEl>
                                          <p:spTgt spid="25602">
                                            <p:txEl>
                                              <p:pRg st="11" end="11"/>
                                            </p:txEl>
                                          </p:spTgt>
                                        </p:tgtEl>
                                      </p:cBhvr>
                                    </p:animEffect>
                                    <p:anim calcmode="lin" valueType="num">
                                      <p:cBhvr>
                                        <p:cTn id="85" dur="1000" fill="hold"/>
                                        <p:tgtEl>
                                          <p:spTgt spid="2560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560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5602">
                                            <p:txEl>
                                              <p:pRg st="12" end="12"/>
                                            </p:txEl>
                                          </p:spTgt>
                                        </p:tgtEl>
                                        <p:attrNameLst>
                                          <p:attrName>style.visibility</p:attrName>
                                        </p:attrNameLst>
                                      </p:cBhvr>
                                      <p:to>
                                        <p:strVal val="visible"/>
                                      </p:to>
                                    </p:set>
                                    <p:animEffect transition="in" filter="fade">
                                      <p:cBhvr>
                                        <p:cTn id="91" dur="1000"/>
                                        <p:tgtEl>
                                          <p:spTgt spid="25602">
                                            <p:txEl>
                                              <p:pRg st="12" end="12"/>
                                            </p:txEl>
                                          </p:spTgt>
                                        </p:tgtEl>
                                      </p:cBhvr>
                                    </p:animEffect>
                                    <p:anim calcmode="lin" valueType="num">
                                      <p:cBhvr>
                                        <p:cTn id="92" dur="1000" fill="hold"/>
                                        <p:tgtEl>
                                          <p:spTgt spid="2560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560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5602">
                                            <p:txEl>
                                              <p:pRg st="13" end="13"/>
                                            </p:txEl>
                                          </p:spTgt>
                                        </p:tgtEl>
                                        <p:attrNameLst>
                                          <p:attrName>style.visibility</p:attrName>
                                        </p:attrNameLst>
                                      </p:cBhvr>
                                      <p:to>
                                        <p:strVal val="visible"/>
                                      </p:to>
                                    </p:set>
                                    <p:animEffect transition="in" filter="fade">
                                      <p:cBhvr>
                                        <p:cTn id="98" dur="1000"/>
                                        <p:tgtEl>
                                          <p:spTgt spid="25602">
                                            <p:txEl>
                                              <p:pRg st="13" end="13"/>
                                            </p:txEl>
                                          </p:spTgt>
                                        </p:tgtEl>
                                      </p:cBhvr>
                                    </p:animEffect>
                                    <p:anim calcmode="lin" valueType="num">
                                      <p:cBhvr>
                                        <p:cTn id="99" dur="1000" fill="hold"/>
                                        <p:tgtEl>
                                          <p:spTgt spid="2560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560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5602">
                                            <p:txEl>
                                              <p:pRg st="14" end="14"/>
                                            </p:txEl>
                                          </p:spTgt>
                                        </p:tgtEl>
                                        <p:attrNameLst>
                                          <p:attrName>style.visibility</p:attrName>
                                        </p:attrNameLst>
                                      </p:cBhvr>
                                      <p:to>
                                        <p:strVal val="visible"/>
                                      </p:to>
                                    </p:set>
                                    <p:animEffect transition="in" filter="fade">
                                      <p:cBhvr>
                                        <p:cTn id="105" dur="1000"/>
                                        <p:tgtEl>
                                          <p:spTgt spid="25602">
                                            <p:txEl>
                                              <p:pRg st="14" end="14"/>
                                            </p:txEl>
                                          </p:spTgt>
                                        </p:tgtEl>
                                      </p:cBhvr>
                                    </p:animEffect>
                                    <p:anim calcmode="lin" valueType="num">
                                      <p:cBhvr>
                                        <p:cTn id="106" dur="1000" fill="hold"/>
                                        <p:tgtEl>
                                          <p:spTgt spid="2560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560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5602">
                                            <p:txEl>
                                              <p:pRg st="15" end="15"/>
                                            </p:txEl>
                                          </p:spTgt>
                                        </p:tgtEl>
                                        <p:attrNameLst>
                                          <p:attrName>style.visibility</p:attrName>
                                        </p:attrNameLst>
                                      </p:cBhvr>
                                      <p:to>
                                        <p:strVal val="visible"/>
                                      </p:to>
                                    </p:set>
                                    <p:animEffect transition="in" filter="fade">
                                      <p:cBhvr>
                                        <p:cTn id="112" dur="1000"/>
                                        <p:tgtEl>
                                          <p:spTgt spid="25602">
                                            <p:txEl>
                                              <p:pRg st="15" end="15"/>
                                            </p:txEl>
                                          </p:spTgt>
                                        </p:tgtEl>
                                      </p:cBhvr>
                                    </p:animEffect>
                                    <p:anim calcmode="lin" valueType="num">
                                      <p:cBhvr>
                                        <p:cTn id="113" dur="1000" fill="hold"/>
                                        <p:tgtEl>
                                          <p:spTgt spid="25602">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2560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5602">
                                            <p:txEl>
                                              <p:pRg st="16" end="16"/>
                                            </p:txEl>
                                          </p:spTgt>
                                        </p:tgtEl>
                                        <p:attrNameLst>
                                          <p:attrName>style.visibility</p:attrName>
                                        </p:attrNameLst>
                                      </p:cBhvr>
                                      <p:to>
                                        <p:strVal val="visible"/>
                                      </p:to>
                                    </p:set>
                                    <p:animEffect transition="in" filter="fade">
                                      <p:cBhvr>
                                        <p:cTn id="119" dur="1000"/>
                                        <p:tgtEl>
                                          <p:spTgt spid="25602">
                                            <p:txEl>
                                              <p:pRg st="16" end="16"/>
                                            </p:txEl>
                                          </p:spTgt>
                                        </p:tgtEl>
                                      </p:cBhvr>
                                    </p:animEffect>
                                    <p:anim calcmode="lin" valueType="num">
                                      <p:cBhvr>
                                        <p:cTn id="120" dur="1000" fill="hold"/>
                                        <p:tgtEl>
                                          <p:spTgt spid="25602">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2560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5602">
                                            <p:txEl>
                                              <p:pRg st="17" end="17"/>
                                            </p:txEl>
                                          </p:spTgt>
                                        </p:tgtEl>
                                        <p:attrNameLst>
                                          <p:attrName>style.visibility</p:attrName>
                                        </p:attrNameLst>
                                      </p:cBhvr>
                                      <p:to>
                                        <p:strVal val="visible"/>
                                      </p:to>
                                    </p:set>
                                    <p:animEffect transition="in" filter="fade">
                                      <p:cBhvr>
                                        <p:cTn id="126" dur="1000"/>
                                        <p:tgtEl>
                                          <p:spTgt spid="25602">
                                            <p:txEl>
                                              <p:pRg st="17" end="17"/>
                                            </p:txEl>
                                          </p:spTgt>
                                        </p:tgtEl>
                                      </p:cBhvr>
                                    </p:animEffect>
                                    <p:anim calcmode="lin" valueType="num">
                                      <p:cBhvr>
                                        <p:cTn id="127" dur="1000" fill="hold"/>
                                        <p:tgtEl>
                                          <p:spTgt spid="25602">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2560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199725" y="434153"/>
            <a:ext cx="8801100" cy="701731"/>
          </a:xfrm>
        </p:spPr>
        <p:txBody>
          <a:bodyPr wrap="square" rtlCol="0">
            <a:spAutoFit/>
          </a:bodyPr>
          <a:lstStyle/>
          <a:p>
            <a:pPr algn="ctr" fontAlgn="auto">
              <a:spcAft>
                <a:spcPts val="0"/>
              </a:spcAft>
              <a:defRPr/>
            </a:pPr>
            <a:r>
              <a:rPr b="1" dirty="0">
                <a:latin typeface="Verdana" panose="020B0604030504040204" pitchFamily="34" charset="0"/>
                <a:ea typeface="Verdana" panose="020B0604030504040204" pitchFamily="34" charset="0"/>
              </a:rPr>
              <a:t>HOW TO OBEY THE GOSPEL</a:t>
            </a:r>
          </a:p>
        </p:txBody>
      </p:sp>
      <p:sp>
        <p:nvSpPr>
          <p:cNvPr id="7" name="Rectangle 3">
            <a:extLst>
              <a:ext uri="{FF2B5EF4-FFF2-40B4-BE49-F238E27FC236}">
                <a16:creationId xmlns:a16="http://schemas.microsoft.com/office/drawing/2014/main" id="{FDD88E87-8782-A6C4-3C64-E0C25A9654E4}"/>
              </a:ext>
            </a:extLst>
          </p:cNvPr>
          <p:cNvSpPr txBox="1">
            <a:spLocks noChangeArrowheads="1"/>
          </p:cNvSpPr>
          <p:nvPr/>
        </p:nvSpPr>
        <p:spPr bwMode="auto">
          <a:xfrm>
            <a:off x="304800" y="1462274"/>
            <a:ext cx="8534400" cy="478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dirty="0"/>
              <a:t>Hear the word of God </a:t>
            </a:r>
            <a:r>
              <a:rPr lang="en-US" altLang="en-US" sz="2000" b="1" dirty="0">
                <a:solidFill>
                  <a:srgbClr val="FF0000"/>
                </a:solidFill>
              </a:rPr>
              <a:t>(2 Thessalonians 2:14-15; James 1:21)</a:t>
            </a:r>
            <a:br>
              <a:rPr lang="en-US" altLang="en-US" sz="2000" dirty="0"/>
            </a:br>
            <a:endParaRPr lang="en-US" altLang="en-US" sz="2400" dirty="0"/>
          </a:p>
          <a:p>
            <a:pPr defTabSz="914400" eaLnBrk="1" hangingPunct="1">
              <a:lnSpc>
                <a:spcPct val="90000"/>
              </a:lnSpc>
              <a:buFont typeface="Garamond" panose="02020404030301010803" pitchFamily="18" charset="0"/>
              <a:buNone/>
            </a:pPr>
            <a:r>
              <a:rPr lang="en-US" altLang="en-US" sz="2400" b="1" dirty="0"/>
              <a:t>Believe the gospel message </a:t>
            </a:r>
            <a:r>
              <a:rPr lang="en-US" altLang="en-US" sz="2000" b="1" dirty="0">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Repent of sins </a:t>
            </a:r>
            <a:r>
              <a:rPr lang="en-US" altLang="en-US" sz="2000" b="1" dirty="0">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Confess Jesus Christ </a:t>
            </a:r>
            <a:r>
              <a:rPr lang="en-US" altLang="en-US" sz="2400" b="1" dirty="0">
                <a:solidFill>
                  <a:srgbClr val="FF0000"/>
                </a:solidFill>
              </a:rPr>
              <a:t>(</a:t>
            </a:r>
            <a:r>
              <a:rPr lang="en-US" altLang="en-US" sz="2000" b="1" dirty="0">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Be Baptized </a:t>
            </a:r>
            <a:r>
              <a:rPr lang="en-US" altLang="en-US" sz="1900" b="1" dirty="0">
                <a:solidFill>
                  <a:srgbClr val="FF0000"/>
                </a:solidFill>
              </a:rPr>
              <a:t>(Galatians 3:26-27; Romans 6:3-4; Mark 16:16; Acts 2:38)</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Remain Obedient </a:t>
            </a:r>
            <a:r>
              <a:rPr lang="en-US" altLang="en-US" sz="2000" b="1" dirty="0">
                <a:solidFill>
                  <a:srgbClr val="FF0000"/>
                </a:solidFill>
              </a:rPr>
              <a:t>(Matthew 7:21; Revelation 2:10; Hebrews 3:12)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anim calcmode="lin" valueType="num">
                                      <p:cBhvr>
                                        <p:cTn id="3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1000"/>
                                        <p:tgtEl>
                                          <p:spTgt spid="7">
                                            <p:txEl>
                                              <p:pRg st="9" end="9"/>
                                            </p:txEl>
                                          </p:spTgt>
                                        </p:tgtEl>
                                      </p:cBhvr>
                                    </p:animEffect>
                                    <p:anim calcmode="lin" valueType="num">
                                      <p:cBhvr>
                                        <p:cTn id="4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F7151F2A-8604-736B-C1A8-9EABC6C2E4D5}"/>
              </a:ext>
            </a:extLst>
          </p:cNvPr>
          <p:cNvSpPr>
            <a:spLocks noChangeArrowheads="1"/>
          </p:cNvSpPr>
          <p:nvPr/>
        </p:nvSpPr>
        <p:spPr bwMode="auto">
          <a:xfrm>
            <a:off x="371475" y="1703388"/>
            <a:ext cx="8382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tx2"/>
                </a:solidFill>
                <a:latin typeface="Verdana" panose="020B0604030504040204" pitchFamily="34" charset="0"/>
              </a:rPr>
              <a:t>Belief</a:t>
            </a:r>
            <a:endParaRPr lang="en-US" altLang="en-US" sz="2400" dirty="0">
              <a:solidFill>
                <a:schemeClr val="tx2"/>
              </a:solidFill>
              <a:latin typeface="Verdana" panose="020B0604030504040204" pitchFamily="34" charset="0"/>
            </a:endParaRPr>
          </a:p>
          <a:p>
            <a:pPr algn="ctr" eaLnBrk="1" hangingPunct="1"/>
            <a:r>
              <a:rPr lang="en-US" altLang="en-US" sz="2400" i="1" dirty="0">
                <a:latin typeface="Verdana" panose="020B0604030504040204" pitchFamily="34" charset="0"/>
              </a:rPr>
              <a:t>“They said, ‘Believe in the Lord Jesus, and </a:t>
            </a:r>
            <a:r>
              <a:rPr lang="en-US" altLang="en-US" sz="2400" b="1" i="1" dirty="0">
                <a:latin typeface="Verdana" panose="020B0604030504040204" pitchFamily="34" charset="0"/>
              </a:rPr>
              <a:t>you will be saved</a:t>
            </a:r>
            <a:r>
              <a:rPr lang="en-US" altLang="en-US" sz="2400" i="1" dirty="0">
                <a:latin typeface="Verdana" panose="020B0604030504040204" pitchFamily="34" charset="0"/>
              </a:rPr>
              <a:t>, you and your household.’” </a:t>
            </a:r>
            <a:r>
              <a:rPr lang="en-US" altLang="en-US" sz="2400" b="1" dirty="0">
                <a:solidFill>
                  <a:srgbClr val="FF0000"/>
                </a:solidFill>
                <a:latin typeface="Verdana" panose="020B0604030504040204" pitchFamily="34" charset="0"/>
              </a:rPr>
              <a:t>(Acts 16:31)</a:t>
            </a:r>
          </a:p>
          <a:p>
            <a:pPr algn="ct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“For this is the will of My Father, that everyone who beholds the Son and believes in Him </a:t>
            </a:r>
            <a:r>
              <a:rPr lang="en-US" altLang="en-US" sz="2400" b="1" i="1" dirty="0">
                <a:latin typeface="Verdana" panose="020B0604030504040204" pitchFamily="34" charset="0"/>
              </a:rPr>
              <a:t>will have eternal life</a:t>
            </a:r>
            <a:r>
              <a:rPr lang="en-US" altLang="en-US" sz="2400" i="1" dirty="0">
                <a:latin typeface="Verdana" panose="020B0604030504040204" pitchFamily="34" charset="0"/>
              </a:rPr>
              <a:t>, and I Myself will raise him up on the last day.” </a:t>
            </a:r>
            <a:r>
              <a:rPr lang="en-US" altLang="en-US" sz="2400" b="1" dirty="0">
                <a:solidFill>
                  <a:srgbClr val="FF0000"/>
                </a:solidFill>
                <a:latin typeface="Verdana" panose="020B0604030504040204" pitchFamily="34" charset="0"/>
              </a:rPr>
              <a:t>(John 6:40)</a:t>
            </a:r>
          </a:p>
          <a:p>
            <a:pPr eaLnBrk="1" hangingPunct="1"/>
            <a:endParaRPr lang="en-US" altLang="en-US" sz="2400" i="1" dirty="0">
              <a:latin typeface="Verdana" panose="020B0604030504040204" pitchFamily="34" charset="0"/>
            </a:endParaRPr>
          </a:p>
          <a:p>
            <a:pPr eaLnBrk="1" hangingPunct="1"/>
            <a:r>
              <a:rPr lang="en-US" altLang="en-US" sz="2400" b="1" dirty="0">
                <a:latin typeface="Verdana" panose="020B0604030504040204" pitchFamily="34" charset="0"/>
              </a:rPr>
              <a:t>… </a:t>
            </a:r>
            <a:r>
              <a:rPr lang="en-US" altLang="en-US" sz="2400" b="1" dirty="0">
                <a:solidFill>
                  <a:srgbClr val="92D050"/>
                </a:solidFill>
                <a:latin typeface="Verdana" panose="020B0604030504040204" pitchFamily="34" charset="0"/>
              </a:rPr>
              <a:t>Hope</a:t>
            </a:r>
            <a:endParaRPr lang="en-US" altLang="en-US" sz="2400" dirty="0">
              <a:solidFill>
                <a:srgbClr val="92D050"/>
              </a:solidFill>
              <a:latin typeface="Verdana" panose="020B0604030504040204" pitchFamily="34" charset="0"/>
            </a:endParaRPr>
          </a:p>
          <a:p>
            <a:pPr algn="ctr" eaLnBrk="1" hangingPunct="1"/>
            <a:r>
              <a:rPr lang="en-US" altLang="en-US" sz="2400" i="1" dirty="0">
                <a:latin typeface="Verdana" panose="020B0604030504040204" pitchFamily="34" charset="0"/>
              </a:rPr>
              <a:t>“For </a:t>
            </a:r>
            <a:r>
              <a:rPr lang="en-US" altLang="en-US" sz="2400" b="1" i="1" dirty="0">
                <a:latin typeface="Verdana" panose="020B0604030504040204" pitchFamily="34" charset="0"/>
              </a:rPr>
              <a:t>in hope we have been saved</a:t>
            </a:r>
            <a:r>
              <a:rPr lang="en-US" altLang="en-US" sz="2400" i="1" dirty="0">
                <a:latin typeface="Verdana" panose="020B0604030504040204" pitchFamily="34" charset="0"/>
              </a:rPr>
              <a:t>, but hope that is seen is not hope; for who hopes for what he already sees?”</a:t>
            </a:r>
            <a:r>
              <a:rPr lang="en-US" altLang="en-US" sz="2400" dirty="0">
                <a:latin typeface="Verdana" panose="020B0604030504040204" pitchFamily="34" charset="0"/>
              </a:rPr>
              <a:t> </a:t>
            </a:r>
            <a:r>
              <a:rPr lang="en-US" altLang="en-US" sz="2400" b="1" dirty="0">
                <a:solidFill>
                  <a:srgbClr val="FF0000"/>
                </a:solidFill>
                <a:latin typeface="Verdana" panose="020B0604030504040204" pitchFamily="34" charset="0"/>
              </a:rPr>
              <a:t>(Romans 8:24)</a:t>
            </a:r>
          </a:p>
        </p:txBody>
      </p:sp>
      <p:sp>
        <p:nvSpPr>
          <p:cNvPr id="8195" name="TextBox 4">
            <a:extLst>
              <a:ext uri="{FF2B5EF4-FFF2-40B4-BE49-F238E27FC236}">
                <a16:creationId xmlns:a16="http://schemas.microsoft.com/office/drawing/2014/main" id="{D2AF91B0-9EFF-EAFE-F7E9-78711DF47FFF}"/>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fade">
                                      <p:cBhvr>
                                        <p:cTn id="7" dur="1000"/>
                                        <p:tgtEl>
                                          <p:spTgt spid="8194">
                                            <p:txEl>
                                              <p:pRg st="0" end="0"/>
                                            </p:txEl>
                                          </p:spTgt>
                                        </p:tgtEl>
                                      </p:cBhvr>
                                    </p:animEffect>
                                    <p:anim calcmode="lin" valueType="num">
                                      <p:cBhvr>
                                        <p:cTn id="8" dur="1000" fill="hold"/>
                                        <p:tgtEl>
                                          <p:spTgt spid="819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fade">
                                      <p:cBhvr>
                                        <p:cTn id="12" dur="1000"/>
                                        <p:tgtEl>
                                          <p:spTgt spid="8194">
                                            <p:txEl>
                                              <p:pRg st="1" end="1"/>
                                            </p:txEl>
                                          </p:spTgt>
                                        </p:tgtEl>
                                      </p:cBhvr>
                                    </p:animEffect>
                                    <p:anim calcmode="lin" valueType="num">
                                      <p:cBhvr>
                                        <p:cTn id="13" dur="1000" fill="hold"/>
                                        <p:tgtEl>
                                          <p:spTgt spid="819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Effect transition="in" filter="fade">
                                      <p:cBhvr>
                                        <p:cTn id="19" dur="1000"/>
                                        <p:tgtEl>
                                          <p:spTgt spid="8194">
                                            <p:txEl>
                                              <p:pRg st="3" end="3"/>
                                            </p:txEl>
                                          </p:spTgt>
                                        </p:tgtEl>
                                      </p:cBhvr>
                                    </p:animEffect>
                                    <p:anim calcmode="lin" valueType="num">
                                      <p:cBhvr>
                                        <p:cTn id="20" dur="1000" fill="hold"/>
                                        <p:tgtEl>
                                          <p:spTgt spid="819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194">
                                            <p:txEl>
                                              <p:pRg st="5" end="5"/>
                                            </p:txEl>
                                          </p:spTgt>
                                        </p:tgtEl>
                                        <p:attrNameLst>
                                          <p:attrName>style.visibility</p:attrName>
                                        </p:attrNameLst>
                                      </p:cBhvr>
                                      <p:to>
                                        <p:strVal val="visible"/>
                                      </p:to>
                                    </p:set>
                                    <p:animEffect transition="in" filter="fade">
                                      <p:cBhvr>
                                        <p:cTn id="26" dur="1000"/>
                                        <p:tgtEl>
                                          <p:spTgt spid="8194">
                                            <p:txEl>
                                              <p:pRg st="5" end="5"/>
                                            </p:txEl>
                                          </p:spTgt>
                                        </p:tgtEl>
                                      </p:cBhvr>
                                    </p:animEffect>
                                    <p:anim calcmode="lin" valueType="num">
                                      <p:cBhvr>
                                        <p:cTn id="27" dur="1000" fill="hold"/>
                                        <p:tgtEl>
                                          <p:spTgt spid="819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4">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194">
                                            <p:txEl>
                                              <p:pRg st="6" end="6"/>
                                            </p:txEl>
                                          </p:spTgt>
                                        </p:tgtEl>
                                        <p:attrNameLst>
                                          <p:attrName>style.visibility</p:attrName>
                                        </p:attrNameLst>
                                      </p:cBhvr>
                                      <p:to>
                                        <p:strVal val="visible"/>
                                      </p:to>
                                    </p:set>
                                    <p:animEffect transition="in" filter="fade">
                                      <p:cBhvr>
                                        <p:cTn id="31" dur="1000"/>
                                        <p:tgtEl>
                                          <p:spTgt spid="8194">
                                            <p:txEl>
                                              <p:pRg st="6" end="6"/>
                                            </p:txEl>
                                          </p:spTgt>
                                        </p:tgtEl>
                                      </p:cBhvr>
                                    </p:animEffect>
                                    <p:anim calcmode="lin" valueType="num">
                                      <p:cBhvr>
                                        <p:cTn id="32" dur="1000" fill="hold"/>
                                        <p:tgtEl>
                                          <p:spTgt spid="819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819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57EA1C7D-38F4-8F77-9FA9-977CE58B7902}"/>
              </a:ext>
            </a:extLst>
          </p:cNvPr>
          <p:cNvSpPr>
            <a:spLocks noChangeArrowheads="1"/>
          </p:cNvSpPr>
          <p:nvPr/>
        </p:nvSpPr>
        <p:spPr bwMode="auto">
          <a:xfrm>
            <a:off x="371475" y="1703388"/>
            <a:ext cx="8382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00B0F0"/>
                </a:solidFill>
                <a:latin typeface="Verdana" panose="020B0604030504040204" pitchFamily="34" charset="0"/>
              </a:rPr>
              <a:t>His Grace</a:t>
            </a:r>
            <a:endParaRPr lang="en-US" altLang="en-US" sz="2400" dirty="0">
              <a:solidFill>
                <a:srgbClr val="00B0F0"/>
              </a:solidFill>
              <a:latin typeface="Verdana" panose="020B0604030504040204" pitchFamily="34" charset="0"/>
            </a:endParaRPr>
          </a:p>
          <a:p>
            <a:pPr algn="ctr" eaLnBrk="1" hangingPunct="1"/>
            <a:r>
              <a:rPr lang="en-US" altLang="en-US" sz="2400" i="1" dirty="0">
                <a:latin typeface="Verdana" panose="020B0604030504040204" pitchFamily="34" charset="0"/>
              </a:rPr>
              <a:t>“For </a:t>
            </a:r>
            <a:r>
              <a:rPr lang="en-US" altLang="en-US" sz="2400" b="1" i="1" dirty="0">
                <a:latin typeface="Verdana" panose="020B0604030504040204" pitchFamily="34" charset="0"/>
              </a:rPr>
              <a:t>by grace you have been saved</a:t>
            </a:r>
            <a:r>
              <a:rPr lang="en-US" altLang="en-US" sz="2400" i="1" dirty="0">
                <a:latin typeface="Verdana" panose="020B0604030504040204" pitchFamily="34" charset="0"/>
              </a:rPr>
              <a:t> through faith; and that not of yourselves, it is the gift of God …” </a:t>
            </a:r>
            <a:r>
              <a:rPr lang="en-US" altLang="en-US" sz="2400" b="1" dirty="0">
                <a:solidFill>
                  <a:srgbClr val="FF0000"/>
                </a:solidFill>
                <a:latin typeface="Verdana" panose="020B0604030504040204" pitchFamily="34" charset="0"/>
              </a:rPr>
              <a:t>(Ephesians 2:8)</a:t>
            </a:r>
          </a:p>
          <a:p>
            <a:pPr algn="ctr" eaLnBrk="1" hangingPunct="1"/>
            <a:endParaRPr lang="en-US" altLang="en-US" sz="2400" i="1" dirty="0">
              <a:latin typeface="Verdana" panose="020B0604030504040204" pitchFamily="34" charset="0"/>
            </a:endParaRPr>
          </a:p>
          <a:p>
            <a:pPr algn="ctr" eaLnBrk="1" hangingPunct="1"/>
            <a:r>
              <a:rPr lang="en-US" altLang="en-US" sz="2400" i="1" dirty="0">
                <a:latin typeface="Verdana" panose="020B0604030504040204" pitchFamily="34" charset="0"/>
              </a:rPr>
              <a:t>“For the grace of God has appeared, </a:t>
            </a:r>
            <a:r>
              <a:rPr lang="en-US" altLang="en-US" sz="2400" b="1" i="1" dirty="0">
                <a:latin typeface="Verdana" panose="020B0604030504040204" pitchFamily="34" charset="0"/>
              </a:rPr>
              <a:t>bringing salvation to all men </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(Titus 2:11)</a:t>
            </a:r>
          </a:p>
          <a:p>
            <a:pPr eaLnBrk="1" hangingPunct="1"/>
            <a:endParaRPr lang="en-US" altLang="en-US" sz="2400" dirty="0">
              <a:latin typeface="Verdana" panose="020B0604030504040204" pitchFamily="34" charset="0"/>
            </a:endParaRPr>
          </a:p>
          <a:p>
            <a:pPr eaLnBrk="1" hangingPunct="1"/>
            <a:r>
              <a:rPr lang="en-US" altLang="en-US" sz="2400" b="1" dirty="0">
                <a:latin typeface="Verdana" panose="020B0604030504040204" pitchFamily="34" charset="0"/>
              </a:rPr>
              <a:t>… </a:t>
            </a:r>
            <a:r>
              <a:rPr lang="en-US" altLang="en-US" sz="2400" b="1" dirty="0">
                <a:solidFill>
                  <a:srgbClr val="00B050"/>
                </a:solidFill>
                <a:latin typeface="Verdana" panose="020B0604030504040204" pitchFamily="34" charset="0"/>
              </a:rPr>
              <a:t>His Mercy</a:t>
            </a:r>
            <a:endParaRPr lang="en-US" altLang="en-US" sz="2400" dirty="0">
              <a:solidFill>
                <a:srgbClr val="00B050"/>
              </a:solidFill>
              <a:latin typeface="Verdana" panose="020B0604030504040204" pitchFamily="34" charset="0"/>
            </a:endParaRPr>
          </a:p>
          <a:p>
            <a:pPr algn="ctr" eaLnBrk="1" hangingPunct="1"/>
            <a:r>
              <a:rPr lang="en-US" altLang="en-US" sz="2400" i="1" dirty="0">
                <a:latin typeface="Verdana" panose="020B0604030504040204" pitchFamily="34" charset="0"/>
              </a:rPr>
              <a:t>“</a:t>
            </a:r>
            <a:r>
              <a:rPr lang="en-US" altLang="en-US" sz="2400" b="1" i="1" dirty="0">
                <a:latin typeface="Verdana" panose="020B0604030504040204" pitchFamily="34" charset="0"/>
              </a:rPr>
              <a:t>He saved us</a:t>
            </a:r>
            <a:r>
              <a:rPr lang="en-US" altLang="en-US" sz="2400" i="1" dirty="0">
                <a:latin typeface="Verdana" panose="020B0604030504040204" pitchFamily="34" charset="0"/>
              </a:rPr>
              <a:t>, not on the basis of deeds which we have done in righteousness, but </a:t>
            </a:r>
            <a:r>
              <a:rPr lang="en-US" altLang="en-US" sz="2400" b="1" i="1" dirty="0">
                <a:latin typeface="Verdana" panose="020B0604030504040204" pitchFamily="34" charset="0"/>
              </a:rPr>
              <a:t>according to His mercy</a:t>
            </a:r>
            <a:r>
              <a:rPr lang="en-US" altLang="en-US" sz="2400" i="1" dirty="0">
                <a:latin typeface="Verdana" panose="020B0604030504040204" pitchFamily="34" charset="0"/>
              </a:rPr>
              <a:t>, by the washing of regeneration and renewing by the Holy Spirit …” </a:t>
            </a:r>
            <a:r>
              <a:rPr lang="en-US" altLang="en-US" sz="2400" b="1" dirty="0">
                <a:solidFill>
                  <a:srgbClr val="FF0000"/>
                </a:solidFill>
                <a:latin typeface="Verdana" panose="020B0604030504040204" pitchFamily="34" charset="0"/>
              </a:rPr>
              <a:t>(Titus 3:5)</a:t>
            </a:r>
          </a:p>
        </p:txBody>
      </p:sp>
      <p:sp>
        <p:nvSpPr>
          <p:cNvPr id="9219" name="TextBox 4">
            <a:extLst>
              <a:ext uri="{FF2B5EF4-FFF2-40B4-BE49-F238E27FC236}">
                <a16:creationId xmlns:a16="http://schemas.microsoft.com/office/drawing/2014/main" id="{E820DDB0-A6DA-1F80-1F92-8216D0AD132A}"/>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fade">
                                      <p:cBhvr>
                                        <p:cTn id="7" dur="1000"/>
                                        <p:tgtEl>
                                          <p:spTgt spid="9218">
                                            <p:txEl>
                                              <p:pRg st="0" end="0"/>
                                            </p:txEl>
                                          </p:spTgt>
                                        </p:tgtEl>
                                      </p:cBhvr>
                                    </p:animEffect>
                                    <p:anim calcmode="lin" valueType="num">
                                      <p:cBhvr>
                                        <p:cTn id="8" dur="1000" fill="hold"/>
                                        <p:tgtEl>
                                          <p:spTgt spid="92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fade">
                                      <p:cBhvr>
                                        <p:cTn id="12" dur="1000"/>
                                        <p:tgtEl>
                                          <p:spTgt spid="9218">
                                            <p:txEl>
                                              <p:pRg st="1" end="1"/>
                                            </p:txEl>
                                          </p:spTgt>
                                        </p:tgtEl>
                                      </p:cBhvr>
                                    </p:animEffect>
                                    <p:anim calcmode="lin" valueType="num">
                                      <p:cBhvr>
                                        <p:cTn id="13" dur="1000" fill="hold"/>
                                        <p:tgtEl>
                                          <p:spTgt spid="921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2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218">
                                            <p:txEl>
                                              <p:pRg st="3" end="3"/>
                                            </p:txEl>
                                          </p:spTgt>
                                        </p:tgtEl>
                                        <p:attrNameLst>
                                          <p:attrName>style.visibility</p:attrName>
                                        </p:attrNameLst>
                                      </p:cBhvr>
                                      <p:to>
                                        <p:strVal val="visible"/>
                                      </p:to>
                                    </p:set>
                                    <p:animEffect transition="in" filter="fade">
                                      <p:cBhvr>
                                        <p:cTn id="19" dur="1000"/>
                                        <p:tgtEl>
                                          <p:spTgt spid="9218">
                                            <p:txEl>
                                              <p:pRg st="3" end="3"/>
                                            </p:txEl>
                                          </p:spTgt>
                                        </p:tgtEl>
                                      </p:cBhvr>
                                    </p:animEffect>
                                    <p:anim calcmode="lin" valueType="num">
                                      <p:cBhvr>
                                        <p:cTn id="20" dur="1000" fill="hold"/>
                                        <p:tgtEl>
                                          <p:spTgt spid="921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2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218">
                                            <p:txEl>
                                              <p:pRg st="5" end="5"/>
                                            </p:txEl>
                                          </p:spTgt>
                                        </p:tgtEl>
                                        <p:attrNameLst>
                                          <p:attrName>style.visibility</p:attrName>
                                        </p:attrNameLst>
                                      </p:cBhvr>
                                      <p:to>
                                        <p:strVal val="visible"/>
                                      </p:to>
                                    </p:set>
                                    <p:animEffect transition="in" filter="fade">
                                      <p:cBhvr>
                                        <p:cTn id="26" dur="1000"/>
                                        <p:tgtEl>
                                          <p:spTgt spid="9218">
                                            <p:txEl>
                                              <p:pRg st="5" end="5"/>
                                            </p:txEl>
                                          </p:spTgt>
                                        </p:tgtEl>
                                      </p:cBhvr>
                                    </p:animEffect>
                                    <p:anim calcmode="lin" valueType="num">
                                      <p:cBhvr>
                                        <p:cTn id="27" dur="1000" fill="hold"/>
                                        <p:tgtEl>
                                          <p:spTgt spid="9218">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9218">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218">
                                            <p:txEl>
                                              <p:pRg st="6" end="6"/>
                                            </p:txEl>
                                          </p:spTgt>
                                        </p:tgtEl>
                                        <p:attrNameLst>
                                          <p:attrName>style.visibility</p:attrName>
                                        </p:attrNameLst>
                                      </p:cBhvr>
                                      <p:to>
                                        <p:strVal val="visible"/>
                                      </p:to>
                                    </p:set>
                                    <p:animEffect transition="in" filter="fade">
                                      <p:cBhvr>
                                        <p:cTn id="31" dur="1000"/>
                                        <p:tgtEl>
                                          <p:spTgt spid="9218">
                                            <p:txEl>
                                              <p:pRg st="6" end="6"/>
                                            </p:txEl>
                                          </p:spTgt>
                                        </p:tgtEl>
                                      </p:cBhvr>
                                    </p:animEffect>
                                    <p:anim calcmode="lin" valueType="num">
                                      <p:cBhvr>
                                        <p:cTn id="32" dur="1000" fill="hold"/>
                                        <p:tgtEl>
                                          <p:spTgt spid="9218">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921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783684F1-1C15-6D88-791C-593CA69EEA77}"/>
              </a:ext>
            </a:extLst>
          </p:cNvPr>
          <p:cNvSpPr>
            <a:spLocks noChangeArrowheads="1"/>
          </p:cNvSpPr>
          <p:nvPr/>
        </p:nvSpPr>
        <p:spPr bwMode="auto">
          <a:xfrm>
            <a:off x="347662" y="1524000"/>
            <a:ext cx="84486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200" b="1" dirty="0">
                <a:latin typeface="Verdana" panose="020B0604030504040204" pitchFamily="34" charset="0"/>
              </a:rPr>
              <a:t>… </a:t>
            </a:r>
            <a:r>
              <a:rPr lang="en-US" altLang="en-US" sz="2200" b="1" dirty="0">
                <a:solidFill>
                  <a:srgbClr val="C00000"/>
                </a:solidFill>
                <a:latin typeface="Verdana" panose="020B0604030504040204" pitchFamily="34" charset="0"/>
              </a:rPr>
              <a:t>His Blood</a:t>
            </a:r>
            <a:endParaRPr lang="en-US" altLang="en-US" sz="2200" dirty="0">
              <a:solidFill>
                <a:srgbClr val="C00000"/>
              </a:solidFill>
              <a:latin typeface="Verdana" panose="020B0604030504040204" pitchFamily="34" charset="0"/>
            </a:endParaRPr>
          </a:p>
          <a:p>
            <a:pPr algn="ctr" eaLnBrk="1" hangingPunct="1"/>
            <a:r>
              <a:rPr lang="en-US" altLang="en-US" sz="2200" i="1" dirty="0">
                <a:latin typeface="Verdana" panose="020B0604030504040204" pitchFamily="34" charset="0"/>
              </a:rPr>
              <a:t>“Much more then, having now been </a:t>
            </a:r>
            <a:r>
              <a:rPr lang="en-US" altLang="en-US" sz="2200" b="1" i="1" dirty="0">
                <a:latin typeface="Verdana" panose="020B0604030504040204" pitchFamily="34" charset="0"/>
              </a:rPr>
              <a:t>justified by His blood, we shall be saved</a:t>
            </a:r>
            <a:r>
              <a:rPr lang="en-US" altLang="en-US" sz="2200" i="1" dirty="0">
                <a:latin typeface="Verdana" panose="020B0604030504040204" pitchFamily="34" charset="0"/>
              </a:rPr>
              <a:t> from the wrath of God through Him.”</a:t>
            </a:r>
            <a:r>
              <a:rPr lang="en-US" altLang="en-US" sz="2200" dirty="0">
                <a:latin typeface="Verdana" panose="020B0604030504040204" pitchFamily="34" charset="0"/>
              </a:rPr>
              <a:t> </a:t>
            </a:r>
            <a:r>
              <a:rPr lang="en-US" altLang="en-US" sz="2200" b="1" dirty="0">
                <a:solidFill>
                  <a:srgbClr val="FF0000"/>
                </a:solidFill>
                <a:latin typeface="Verdana" panose="020B0604030504040204" pitchFamily="34" charset="0"/>
              </a:rPr>
              <a:t>(Romans 5:9)</a:t>
            </a:r>
          </a:p>
          <a:p>
            <a:pPr algn="ctr" eaLnBrk="1" hangingPunct="1"/>
            <a:endParaRPr lang="en-US" altLang="en-US" sz="2200" i="1" dirty="0">
              <a:latin typeface="Verdana" panose="020B0604030504040204" pitchFamily="34" charset="0"/>
            </a:endParaRPr>
          </a:p>
          <a:p>
            <a:pPr algn="ctr" eaLnBrk="1" hangingPunct="1"/>
            <a:r>
              <a:rPr lang="en-US" altLang="en-US" sz="2200" i="1" dirty="0">
                <a:latin typeface="Verdana" panose="020B0604030504040204" pitchFamily="34" charset="0"/>
              </a:rPr>
              <a:t> “… knowing that you were not redeemed with perishable things like silver or gold from your futile way of life inherited from your forefathers, but with precious blood, as of a lamb unblemished and spotless, </a:t>
            </a:r>
            <a:r>
              <a:rPr lang="en-US" altLang="en-US" sz="2200" b="1" i="1" dirty="0">
                <a:latin typeface="Verdana" panose="020B0604030504040204" pitchFamily="34" charset="0"/>
              </a:rPr>
              <a:t>the blood of Christ</a:t>
            </a:r>
            <a:r>
              <a:rPr lang="en-US" altLang="en-US" sz="2200" i="1" dirty="0">
                <a:latin typeface="Verdana" panose="020B0604030504040204" pitchFamily="34" charset="0"/>
              </a:rPr>
              <a:t>.”</a:t>
            </a:r>
            <a:r>
              <a:rPr lang="en-US" altLang="en-US" sz="2200" dirty="0">
                <a:latin typeface="Verdana" panose="020B0604030504040204" pitchFamily="34" charset="0"/>
              </a:rPr>
              <a:t> </a:t>
            </a:r>
            <a:r>
              <a:rPr lang="en-US" altLang="en-US" sz="2200" b="1" dirty="0">
                <a:solidFill>
                  <a:srgbClr val="FF0000"/>
                </a:solidFill>
                <a:latin typeface="Verdana" panose="020B0604030504040204" pitchFamily="34" charset="0"/>
              </a:rPr>
              <a:t>(1 Peter 1:18-19)</a:t>
            </a:r>
          </a:p>
          <a:p>
            <a:pPr eaLnBrk="1" hangingPunct="1"/>
            <a:r>
              <a:rPr lang="en-US" altLang="en-US" sz="2200" b="1" dirty="0">
                <a:latin typeface="Verdana" panose="020B0604030504040204" pitchFamily="34" charset="0"/>
              </a:rPr>
              <a:t>… </a:t>
            </a:r>
            <a:r>
              <a:rPr lang="en-US" altLang="en-US" sz="2200" b="1" dirty="0">
                <a:solidFill>
                  <a:srgbClr val="0070C0"/>
                </a:solidFill>
                <a:latin typeface="Verdana" panose="020B0604030504040204" pitchFamily="34" charset="0"/>
              </a:rPr>
              <a:t>His Life</a:t>
            </a:r>
            <a:endParaRPr lang="en-US" altLang="en-US" sz="2200" dirty="0">
              <a:solidFill>
                <a:srgbClr val="0070C0"/>
              </a:solidFill>
              <a:latin typeface="Verdana" panose="020B0604030504040204" pitchFamily="34" charset="0"/>
            </a:endParaRPr>
          </a:p>
          <a:p>
            <a:pPr algn="ctr" eaLnBrk="1" hangingPunct="1"/>
            <a:r>
              <a:rPr lang="en-US" altLang="en-US" sz="2200" i="1" dirty="0">
                <a:latin typeface="Verdana" panose="020B0604030504040204" pitchFamily="34" charset="0"/>
              </a:rPr>
              <a:t>“For if while we were enemies we were reconciled to God through the death of His Son, much more, having been reconciled, </a:t>
            </a:r>
            <a:r>
              <a:rPr lang="en-US" altLang="en-US" sz="2200" b="1" i="1" dirty="0">
                <a:latin typeface="Verdana" panose="020B0604030504040204" pitchFamily="34" charset="0"/>
              </a:rPr>
              <a:t>we shall be saved by His life</a:t>
            </a:r>
            <a:r>
              <a:rPr lang="en-US" altLang="en-US" sz="2200" i="1" dirty="0">
                <a:latin typeface="Verdana" panose="020B0604030504040204" pitchFamily="34" charset="0"/>
              </a:rPr>
              <a:t>.” </a:t>
            </a:r>
            <a:br>
              <a:rPr lang="en-US" altLang="en-US" sz="2200" i="1" dirty="0">
                <a:latin typeface="Verdana" panose="020B0604030504040204" pitchFamily="34" charset="0"/>
              </a:rPr>
            </a:br>
            <a:r>
              <a:rPr lang="en-US" altLang="en-US" sz="2200" b="1" dirty="0">
                <a:solidFill>
                  <a:srgbClr val="FF0000"/>
                </a:solidFill>
                <a:latin typeface="Verdana" panose="020B0604030504040204" pitchFamily="34" charset="0"/>
              </a:rPr>
              <a:t>(Romans 5:10)</a:t>
            </a:r>
          </a:p>
        </p:txBody>
      </p:sp>
      <p:sp>
        <p:nvSpPr>
          <p:cNvPr id="10243" name="TextBox 4">
            <a:extLst>
              <a:ext uri="{FF2B5EF4-FFF2-40B4-BE49-F238E27FC236}">
                <a16:creationId xmlns:a16="http://schemas.microsoft.com/office/drawing/2014/main" id="{C90EEC3C-EA2B-F5F9-CDFF-51207C29BC6D}"/>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fade">
                                      <p:cBhvr>
                                        <p:cTn id="7" dur="1000"/>
                                        <p:tgtEl>
                                          <p:spTgt spid="10242">
                                            <p:txEl>
                                              <p:pRg st="0" end="0"/>
                                            </p:txEl>
                                          </p:spTgt>
                                        </p:tgtEl>
                                      </p:cBhvr>
                                    </p:animEffect>
                                    <p:anim calcmode="lin" valueType="num">
                                      <p:cBhvr>
                                        <p:cTn id="8" dur="10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fade">
                                      <p:cBhvr>
                                        <p:cTn id="12" dur="1000"/>
                                        <p:tgtEl>
                                          <p:spTgt spid="10242">
                                            <p:txEl>
                                              <p:pRg st="1" end="1"/>
                                            </p:txEl>
                                          </p:spTgt>
                                        </p:tgtEl>
                                      </p:cBhvr>
                                    </p:animEffect>
                                    <p:anim calcmode="lin" valueType="num">
                                      <p:cBhvr>
                                        <p:cTn id="13" dur="10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4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2">
                                            <p:txEl>
                                              <p:pRg st="3" end="3"/>
                                            </p:txEl>
                                          </p:spTgt>
                                        </p:tgtEl>
                                        <p:attrNameLst>
                                          <p:attrName>style.visibility</p:attrName>
                                        </p:attrNameLst>
                                      </p:cBhvr>
                                      <p:to>
                                        <p:strVal val="visible"/>
                                      </p:to>
                                    </p:set>
                                    <p:animEffect transition="in" filter="fade">
                                      <p:cBhvr>
                                        <p:cTn id="19" dur="1000"/>
                                        <p:tgtEl>
                                          <p:spTgt spid="10242">
                                            <p:txEl>
                                              <p:pRg st="3" end="3"/>
                                            </p:txEl>
                                          </p:spTgt>
                                        </p:tgtEl>
                                      </p:cBhvr>
                                    </p:animEffect>
                                    <p:anim calcmode="lin" valueType="num">
                                      <p:cBhvr>
                                        <p:cTn id="20" dur="10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024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242">
                                            <p:txEl>
                                              <p:pRg st="4" end="4"/>
                                            </p:txEl>
                                          </p:spTgt>
                                        </p:tgtEl>
                                        <p:attrNameLst>
                                          <p:attrName>style.visibility</p:attrName>
                                        </p:attrNameLst>
                                      </p:cBhvr>
                                      <p:to>
                                        <p:strVal val="visible"/>
                                      </p:to>
                                    </p:set>
                                    <p:animEffect transition="in" filter="fade">
                                      <p:cBhvr>
                                        <p:cTn id="26" dur="1000"/>
                                        <p:tgtEl>
                                          <p:spTgt spid="10242">
                                            <p:txEl>
                                              <p:pRg st="4" end="4"/>
                                            </p:txEl>
                                          </p:spTgt>
                                        </p:tgtEl>
                                      </p:cBhvr>
                                    </p:animEffect>
                                    <p:anim calcmode="lin" valueType="num">
                                      <p:cBhvr>
                                        <p:cTn id="27" dur="10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0242">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0242">
                                            <p:txEl>
                                              <p:pRg st="5" end="5"/>
                                            </p:txEl>
                                          </p:spTgt>
                                        </p:tgtEl>
                                        <p:attrNameLst>
                                          <p:attrName>style.visibility</p:attrName>
                                        </p:attrNameLst>
                                      </p:cBhvr>
                                      <p:to>
                                        <p:strVal val="visible"/>
                                      </p:to>
                                    </p:set>
                                    <p:animEffect transition="in" filter="fade">
                                      <p:cBhvr>
                                        <p:cTn id="31" dur="1000"/>
                                        <p:tgtEl>
                                          <p:spTgt spid="10242">
                                            <p:txEl>
                                              <p:pRg st="5" end="5"/>
                                            </p:txEl>
                                          </p:spTgt>
                                        </p:tgtEl>
                                      </p:cBhvr>
                                    </p:animEffect>
                                    <p:anim calcmode="lin" valueType="num">
                                      <p:cBhvr>
                                        <p:cTn id="32" dur="10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024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E453D559-F86D-3CA0-E8AE-10F6E1575FC0}"/>
              </a:ext>
            </a:extLst>
          </p:cNvPr>
          <p:cNvSpPr>
            <a:spLocks noChangeArrowheads="1"/>
          </p:cNvSpPr>
          <p:nvPr/>
        </p:nvSpPr>
        <p:spPr bwMode="auto">
          <a:xfrm>
            <a:off x="304800" y="1703388"/>
            <a:ext cx="844867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accent2">
                    <a:lumMod val="50000"/>
                  </a:schemeClr>
                </a:solidFill>
                <a:latin typeface="Verdana" panose="020B0604030504040204" pitchFamily="34" charset="0"/>
              </a:rPr>
              <a:t>The Word</a:t>
            </a:r>
            <a:endParaRPr lang="en-US" altLang="en-US" sz="2400" dirty="0">
              <a:solidFill>
                <a:schemeClr val="accent2">
                  <a:lumMod val="50000"/>
                </a:schemeClr>
              </a:solidFill>
              <a:latin typeface="Verdana" panose="020B0604030504040204" pitchFamily="34" charset="0"/>
            </a:endParaRPr>
          </a:p>
          <a:p>
            <a:pPr algn="ctr" eaLnBrk="1" hangingPunct="1"/>
            <a:r>
              <a:rPr lang="en-US" altLang="en-US" sz="2400" i="1" dirty="0">
                <a:latin typeface="Verdana" panose="020B0604030504040204" pitchFamily="34" charset="0"/>
              </a:rPr>
              <a:t>“Therefore, putting aside all filthiness and all that remains of wickedness, in humility receive </a:t>
            </a:r>
            <a:r>
              <a:rPr lang="en-US" altLang="en-US" sz="2400" b="1" i="1" dirty="0">
                <a:latin typeface="Verdana" panose="020B0604030504040204" pitchFamily="34" charset="0"/>
              </a:rPr>
              <a:t>the word implanted, which is able to save your souls</a:t>
            </a:r>
            <a:r>
              <a:rPr lang="en-US" altLang="en-US" sz="2400" i="1" dirty="0">
                <a:latin typeface="Verdana" panose="020B0604030504040204" pitchFamily="34" charset="0"/>
              </a:rPr>
              <a:t>.”</a:t>
            </a:r>
            <a:r>
              <a:rPr lang="en-US" altLang="en-US" sz="2400" dirty="0">
                <a:latin typeface="Verdana" panose="020B0604030504040204" pitchFamily="34" charset="0"/>
              </a:rPr>
              <a:t> </a:t>
            </a:r>
            <a:br>
              <a:rPr lang="en-US" altLang="en-US" sz="2400" dirty="0">
                <a:latin typeface="Verdana" panose="020B0604030504040204" pitchFamily="34" charset="0"/>
              </a:rPr>
            </a:br>
            <a:r>
              <a:rPr lang="en-US" altLang="en-US" sz="2400" b="1" dirty="0">
                <a:solidFill>
                  <a:srgbClr val="FF0000"/>
                </a:solidFill>
                <a:latin typeface="Verdana" panose="020B0604030504040204" pitchFamily="34" charset="0"/>
              </a:rPr>
              <a:t>(James 1:21)</a:t>
            </a:r>
          </a:p>
          <a:p>
            <a:pPr algn="ctr" eaLnBrk="1" hangingPunct="1"/>
            <a:endParaRPr lang="en-US" altLang="en-US" sz="2400" b="1" dirty="0">
              <a:solidFill>
                <a:srgbClr val="FF0000"/>
              </a:solidFill>
              <a:latin typeface="Verdana" panose="020B0604030504040204" pitchFamily="34" charset="0"/>
            </a:endParaRPr>
          </a:p>
          <a:p>
            <a:pPr eaLnBrk="1" hangingPunct="1"/>
            <a:r>
              <a:rPr lang="en-US" altLang="en-US" sz="2400" b="1" dirty="0">
                <a:latin typeface="Verdana" panose="020B0604030504040204" pitchFamily="34" charset="0"/>
              </a:rPr>
              <a:t>… </a:t>
            </a:r>
            <a:r>
              <a:rPr lang="en-US" altLang="en-US" sz="2400" b="1" dirty="0">
                <a:solidFill>
                  <a:schemeClr val="accent3">
                    <a:lumMod val="60000"/>
                    <a:lumOff val="40000"/>
                  </a:schemeClr>
                </a:solidFill>
                <a:latin typeface="Verdana" panose="020B0604030504040204" pitchFamily="34" charset="0"/>
              </a:rPr>
              <a:t>Words</a:t>
            </a:r>
            <a:endParaRPr lang="en-US" altLang="en-US" sz="2400" dirty="0">
              <a:solidFill>
                <a:schemeClr val="accent3">
                  <a:lumMod val="60000"/>
                  <a:lumOff val="40000"/>
                </a:schemeClr>
              </a:solidFill>
              <a:latin typeface="Verdana" panose="020B0604030504040204" pitchFamily="34" charset="0"/>
            </a:endParaRPr>
          </a:p>
          <a:p>
            <a:pPr algn="ctr" eaLnBrk="1" hangingPunct="1"/>
            <a:r>
              <a:rPr lang="en-US" altLang="en-US" sz="2400" i="1" dirty="0">
                <a:latin typeface="Verdana" panose="020B0604030504040204" pitchFamily="34" charset="0"/>
              </a:rPr>
              <a:t>“… and he will speak </a:t>
            </a:r>
            <a:r>
              <a:rPr lang="en-US" altLang="en-US" sz="2400" b="1" i="1" dirty="0">
                <a:latin typeface="Verdana" panose="020B0604030504040204" pitchFamily="34" charset="0"/>
              </a:rPr>
              <a:t>words to you by which you will be saved</a:t>
            </a:r>
            <a:r>
              <a:rPr lang="en-US" altLang="en-US" sz="2400" i="1" dirty="0">
                <a:latin typeface="Verdana" panose="020B0604030504040204" pitchFamily="34" charset="0"/>
              </a:rPr>
              <a:t>, you and all your household.” </a:t>
            </a:r>
            <a:br>
              <a:rPr lang="en-US" altLang="en-US" sz="2400" i="1" dirty="0">
                <a:latin typeface="Verdana" panose="020B0604030504040204" pitchFamily="34" charset="0"/>
              </a:rPr>
            </a:br>
            <a:r>
              <a:rPr lang="en-US" altLang="en-US" sz="2400" b="1" dirty="0">
                <a:solidFill>
                  <a:srgbClr val="FF0000"/>
                </a:solidFill>
                <a:latin typeface="Verdana" panose="020B0604030504040204" pitchFamily="34" charset="0"/>
              </a:rPr>
              <a:t>(Acts 11:14)</a:t>
            </a:r>
          </a:p>
        </p:txBody>
      </p:sp>
      <p:sp>
        <p:nvSpPr>
          <p:cNvPr id="12291" name="TextBox 4">
            <a:extLst>
              <a:ext uri="{FF2B5EF4-FFF2-40B4-BE49-F238E27FC236}">
                <a16:creationId xmlns:a16="http://schemas.microsoft.com/office/drawing/2014/main" id="{3A84B9ED-BBA8-AA6E-DE54-23AE3EF5FA75}"/>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fade">
                                      <p:cBhvr>
                                        <p:cTn id="12" dur="1000"/>
                                        <p:tgtEl>
                                          <p:spTgt spid="12290">
                                            <p:txEl>
                                              <p:pRg st="1" end="1"/>
                                            </p:txEl>
                                          </p:spTgt>
                                        </p:tgtEl>
                                      </p:cBhvr>
                                    </p:animEffect>
                                    <p:anim calcmode="lin" valueType="num">
                                      <p:cBhvr>
                                        <p:cTn id="13"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1000"/>
                                        <p:tgtEl>
                                          <p:spTgt spid="12290">
                                            <p:txEl>
                                              <p:pRg st="3" end="3"/>
                                            </p:txEl>
                                          </p:spTgt>
                                        </p:tgtEl>
                                      </p:cBhvr>
                                    </p:animEffect>
                                    <p:anim calcmode="lin" valueType="num">
                                      <p:cBhvr>
                                        <p:cTn id="20"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1000"/>
                                        <p:tgtEl>
                                          <p:spTgt spid="12290">
                                            <p:txEl>
                                              <p:pRg st="4" end="4"/>
                                            </p:txEl>
                                          </p:spTgt>
                                        </p:tgtEl>
                                      </p:cBhvr>
                                    </p:animEffect>
                                    <p:anim calcmode="lin" valueType="num">
                                      <p:cBhvr>
                                        <p:cTn id="2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11E7C409-C03C-DE69-C1C0-63521F0E20BD}"/>
              </a:ext>
            </a:extLst>
          </p:cNvPr>
          <p:cNvSpPr>
            <a:spLocks noChangeArrowheads="1"/>
          </p:cNvSpPr>
          <p:nvPr/>
        </p:nvSpPr>
        <p:spPr bwMode="auto">
          <a:xfrm>
            <a:off x="371475" y="1703388"/>
            <a:ext cx="8382000"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chemeClr val="accent6"/>
                </a:solidFill>
                <a:latin typeface="Verdana" panose="020B0604030504040204" pitchFamily="34" charset="0"/>
              </a:rPr>
              <a:t>The Gospel</a:t>
            </a:r>
            <a:endParaRPr lang="en-US" altLang="en-US" sz="2400" dirty="0">
              <a:solidFill>
                <a:schemeClr val="accent6"/>
              </a:solidFill>
              <a:latin typeface="Verdana" panose="020B0604030504040204" pitchFamily="34" charset="0"/>
            </a:endParaRPr>
          </a:p>
          <a:p>
            <a:pPr eaLnBrk="1" hangingPunct="1"/>
            <a:endParaRPr lang="en-US" altLang="en-US" sz="2000" dirty="0">
              <a:latin typeface="Verdana" panose="020B0604030504040204" pitchFamily="34" charset="0"/>
            </a:endParaRPr>
          </a:p>
          <a:p>
            <a:pPr algn="ctr" eaLnBrk="1" hangingPunct="1"/>
            <a:r>
              <a:rPr lang="en-US" altLang="en-US" sz="2000" i="1" dirty="0">
                <a:latin typeface="Verdana" panose="020B0604030504040204" pitchFamily="34" charset="0"/>
              </a:rPr>
              <a:t>“For I am not ashamed of the gospel, for it is </a:t>
            </a:r>
            <a:r>
              <a:rPr lang="en-US" altLang="en-US" sz="2000" b="1" i="1" dirty="0">
                <a:latin typeface="Verdana" panose="020B0604030504040204" pitchFamily="34" charset="0"/>
              </a:rPr>
              <a:t>the power of God for salvation</a:t>
            </a:r>
            <a:r>
              <a:rPr lang="en-US" altLang="en-US" sz="2000" i="1" dirty="0">
                <a:latin typeface="Verdana" panose="020B0604030504040204" pitchFamily="34" charset="0"/>
              </a:rPr>
              <a:t> to everyone who believes, to the Jew first and also the Greek.” </a:t>
            </a:r>
            <a:r>
              <a:rPr lang="en-US" altLang="en-US" sz="2000" b="1" dirty="0">
                <a:solidFill>
                  <a:srgbClr val="FF0000"/>
                </a:solidFill>
                <a:latin typeface="Verdana" panose="020B0604030504040204" pitchFamily="34" charset="0"/>
              </a:rPr>
              <a:t>(Romans 1:16)</a:t>
            </a:r>
          </a:p>
          <a:p>
            <a:pPr algn="ctr" eaLnBrk="1" hangingPunct="1"/>
            <a:endParaRPr lang="en-US" altLang="en-US" sz="2000" i="1" dirty="0">
              <a:latin typeface="Verdana" panose="020B0604030504040204" pitchFamily="34" charset="0"/>
            </a:endParaRPr>
          </a:p>
          <a:p>
            <a:pPr algn="ctr" eaLnBrk="1" hangingPunct="1"/>
            <a:r>
              <a:rPr lang="en-US" altLang="en-US" sz="2000" i="1" dirty="0">
                <a:latin typeface="Verdana" panose="020B0604030504040204" pitchFamily="34" charset="0"/>
              </a:rPr>
              <a:t>“Now I make known to you, brethren, the gospel which I preached to you, which also you received, in which also you stand, </a:t>
            </a:r>
            <a:r>
              <a:rPr lang="en-US" altLang="en-US" sz="2000" b="1" i="1" dirty="0">
                <a:latin typeface="Verdana" panose="020B0604030504040204" pitchFamily="34" charset="0"/>
              </a:rPr>
              <a:t>by which also you are saved, if </a:t>
            </a:r>
            <a:r>
              <a:rPr lang="en-US" altLang="en-US" sz="2000" i="1" dirty="0">
                <a:latin typeface="Verdana" panose="020B0604030504040204" pitchFamily="34" charset="0"/>
              </a:rPr>
              <a:t>you hold fast the word which I preached to you, unless you believed in vain.”</a:t>
            </a:r>
            <a:br>
              <a:rPr lang="en-US" altLang="en-US" sz="2000" i="1" dirty="0">
                <a:latin typeface="Verdana" panose="020B0604030504040204" pitchFamily="34" charset="0"/>
              </a:rPr>
            </a:br>
            <a:r>
              <a:rPr lang="en-US" altLang="en-US" sz="2000" b="1" dirty="0">
                <a:solidFill>
                  <a:srgbClr val="FF0000"/>
                </a:solidFill>
                <a:latin typeface="Verdana" panose="020B0604030504040204" pitchFamily="34" charset="0"/>
              </a:rPr>
              <a:t>(1 Corinthians 15:1-2)</a:t>
            </a:r>
          </a:p>
          <a:p>
            <a:pPr algn="ctr" eaLnBrk="1" hangingPunct="1"/>
            <a:endParaRPr lang="en-US" altLang="en-US" sz="2000" i="1" dirty="0">
              <a:latin typeface="Verdana" panose="020B0604030504040204" pitchFamily="34" charset="0"/>
            </a:endParaRPr>
          </a:p>
          <a:p>
            <a:pPr algn="ctr" eaLnBrk="1" hangingPunct="1"/>
            <a:r>
              <a:rPr lang="en-US" altLang="en-US" sz="2000" i="1" dirty="0">
                <a:latin typeface="Verdana" panose="020B0604030504040204" pitchFamily="34" charset="0"/>
              </a:rPr>
              <a:t>“In Him, you also, after listening to the message of truth, </a:t>
            </a:r>
            <a:r>
              <a:rPr lang="en-US" altLang="en-US" sz="2000" b="1" i="1" dirty="0">
                <a:latin typeface="Verdana" panose="020B0604030504040204" pitchFamily="34" charset="0"/>
              </a:rPr>
              <a:t>the gospel of your salvation</a:t>
            </a:r>
            <a:r>
              <a:rPr lang="en-US" altLang="en-US" sz="2000" i="1" dirty="0">
                <a:latin typeface="Verdana" panose="020B0604030504040204" pitchFamily="34" charset="0"/>
              </a:rPr>
              <a:t>, having also believed, you were sealed in Him with the Holy Spirit of promise …” </a:t>
            </a:r>
            <a:br>
              <a:rPr lang="en-US" altLang="en-US" sz="2000" i="1" dirty="0">
                <a:latin typeface="Verdana" panose="020B0604030504040204" pitchFamily="34" charset="0"/>
              </a:rPr>
            </a:br>
            <a:r>
              <a:rPr lang="en-US" altLang="en-US" sz="2000" b="1" dirty="0">
                <a:solidFill>
                  <a:srgbClr val="FF0000"/>
                </a:solidFill>
                <a:latin typeface="Verdana" panose="020B0604030504040204" pitchFamily="34" charset="0"/>
              </a:rPr>
              <a:t>(Ephesians 1:13)</a:t>
            </a:r>
          </a:p>
        </p:txBody>
      </p:sp>
      <p:sp>
        <p:nvSpPr>
          <p:cNvPr id="11267" name="TextBox 4">
            <a:extLst>
              <a:ext uri="{FF2B5EF4-FFF2-40B4-BE49-F238E27FC236}">
                <a16:creationId xmlns:a16="http://schemas.microsoft.com/office/drawing/2014/main" id="{B1378711-C0BC-E7F3-E6AF-96B93D290C8B}"/>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fade">
                                      <p:cBhvr>
                                        <p:cTn id="7" dur="1000"/>
                                        <p:tgtEl>
                                          <p:spTgt spid="11266">
                                            <p:txEl>
                                              <p:pRg st="0" end="0"/>
                                            </p:txEl>
                                          </p:spTgt>
                                        </p:tgtEl>
                                      </p:cBhvr>
                                    </p:animEffect>
                                    <p:anim calcmode="lin" valueType="num">
                                      <p:cBhvr>
                                        <p:cTn id="8" dur="10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fade">
                                      <p:cBhvr>
                                        <p:cTn id="12" dur="1000"/>
                                        <p:tgtEl>
                                          <p:spTgt spid="11266">
                                            <p:txEl>
                                              <p:pRg st="2" end="2"/>
                                            </p:txEl>
                                          </p:spTgt>
                                        </p:tgtEl>
                                      </p:cBhvr>
                                    </p:animEffect>
                                    <p:anim calcmode="lin" valueType="num">
                                      <p:cBhvr>
                                        <p:cTn id="13" dur="10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Effect transition="in" filter="fade">
                                      <p:cBhvr>
                                        <p:cTn id="19" dur="1000"/>
                                        <p:tgtEl>
                                          <p:spTgt spid="11266">
                                            <p:txEl>
                                              <p:pRg st="4" end="4"/>
                                            </p:txEl>
                                          </p:spTgt>
                                        </p:tgtEl>
                                      </p:cBhvr>
                                    </p:animEffect>
                                    <p:anim calcmode="lin" valueType="num">
                                      <p:cBhvr>
                                        <p:cTn id="20" dur="10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126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266">
                                            <p:txEl>
                                              <p:pRg st="6" end="6"/>
                                            </p:txEl>
                                          </p:spTgt>
                                        </p:tgtEl>
                                        <p:attrNameLst>
                                          <p:attrName>style.visibility</p:attrName>
                                        </p:attrNameLst>
                                      </p:cBhvr>
                                      <p:to>
                                        <p:strVal val="visible"/>
                                      </p:to>
                                    </p:set>
                                    <p:animEffect transition="in" filter="fade">
                                      <p:cBhvr>
                                        <p:cTn id="26" dur="1000"/>
                                        <p:tgtEl>
                                          <p:spTgt spid="11266">
                                            <p:txEl>
                                              <p:pRg st="6" end="6"/>
                                            </p:txEl>
                                          </p:spTgt>
                                        </p:tgtEl>
                                      </p:cBhvr>
                                    </p:animEffect>
                                    <p:anim calcmode="lin" valueType="num">
                                      <p:cBhvr>
                                        <p:cTn id="27" dur="10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1126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F7E46D8-88D5-2BA1-B811-7B172DDB7CF3}"/>
              </a:ext>
            </a:extLst>
          </p:cNvPr>
          <p:cNvSpPr>
            <a:spLocks noChangeArrowheads="1"/>
          </p:cNvSpPr>
          <p:nvPr/>
        </p:nvSpPr>
        <p:spPr bwMode="auto">
          <a:xfrm>
            <a:off x="371475" y="1703388"/>
            <a:ext cx="8382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FFFF00"/>
                </a:solidFill>
                <a:latin typeface="Verdana" panose="020B0604030504040204" pitchFamily="34" charset="0"/>
              </a:rPr>
              <a:t>Confession</a:t>
            </a:r>
            <a:endParaRPr lang="en-US" altLang="en-US" sz="2400" dirty="0">
              <a:solidFill>
                <a:srgbClr val="FFFF00"/>
              </a:solidFill>
              <a:latin typeface="Verdana" panose="020B0604030504040204" pitchFamily="34" charset="0"/>
            </a:endParaRPr>
          </a:p>
          <a:p>
            <a:pPr algn="ctr" eaLnBrk="1" hangingPunct="1"/>
            <a:r>
              <a:rPr lang="en-US" altLang="en-US" sz="2400" i="1" dirty="0">
                <a:latin typeface="Verdana" panose="020B0604030504040204" pitchFamily="34" charset="0"/>
              </a:rPr>
              <a:t>“… that if you confess with your mouth Jesus as Lord, and believe in your heart that God raised Him from the dead, you will be saved; for with the heart a person believes, resulting in righteousness, and </a:t>
            </a:r>
            <a:r>
              <a:rPr lang="en-US" altLang="en-US" sz="2400" b="1" i="1" dirty="0">
                <a:latin typeface="Verdana" panose="020B0604030504040204" pitchFamily="34" charset="0"/>
              </a:rPr>
              <a:t>with the mouth he confesses, resulting in salvation</a:t>
            </a:r>
            <a:r>
              <a:rPr lang="en-US" altLang="en-US" sz="2400" dirty="0">
                <a:latin typeface="Verdana" panose="020B0604030504040204" pitchFamily="34" charset="0"/>
              </a:rPr>
              <a:t>.” </a:t>
            </a:r>
            <a:r>
              <a:rPr lang="en-US" altLang="en-US" sz="2400" b="1" dirty="0">
                <a:solidFill>
                  <a:srgbClr val="FF0000"/>
                </a:solidFill>
                <a:latin typeface="Verdana" panose="020B0604030504040204" pitchFamily="34" charset="0"/>
              </a:rPr>
              <a:t>(Romans 10:9-10)</a:t>
            </a:r>
          </a:p>
          <a:p>
            <a:pPr algn="ctr" eaLnBrk="1" hangingPunct="1"/>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“Therefore </a:t>
            </a:r>
            <a:r>
              <a:rPr lang="en-US" altLang="en-US" sz="2400" b="1" i="1" dirty="0">
                <a:latin typeface="Verdana" panose="020B0604030504040204" pitchFamily="34" charset="0"/>
              </a:rPr>
              <a:t>everyone who confesses Me before men</a:t>
            </a:r>
            <a:r>
              <a:rPr lang="en-US" altLang="en-US" sz="2400" i="1" dirty="0">
                <a:latin typeface="Verdana" panose="020B0604030504040204" pitchFamily="34" charset="0"/>
              </a:rPr>
              <a:t>, I will also confess him before My Father who is in heaven.” </a:t>
            </a:r>
            <a:r>
              <a:rPr lang="en-US" altLang="en-US" sz="2400" b="1" dirty="0">
                <a:solidFill>
                  <a:srgbClr val="FF0000"/>
                </a:solidFill>
                <a:latin typeface="Verdana" panose="020B0604030504040204" pitchFamily="34" charset="0"/>
              </a:rPr>
              <a:t>(Matthew 10:32)</a:t>
            </a:r>
          </a:p>
        </p:txBody>
      </p:sp>
      <p:sp>
        <p:nvSpPr>
          <p:cNvPr id="13315" name="TextBox 4">
            <a:extLst>
              <a:ext uri="{FF2B5EF4-FFF2-40B4-BE49-F238E27FC236}">
                <a16:creationId xmlns:a16="http://schemas.microsoft.com/office/drawing/2014/main" id="{51E92D33-B65D-FE5D-AC93-5308B0A071F9}"/>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1000"/>
                                        <p:tgtEl>
                                          <p:spTgt spid="13314">
                                            <p:txEl>
                                              <p:pRg st="1" end="1"/>
                                            </p:txEl>
                                          </p:spTgt>
                                        </p:tgtEl>
                                      </p:cBhvr>
                                    </p:animEffect>
                                    <p:anim calcmode="lin" valueType="num">
                                      <p:cBhvr>
                                        <p:cTn id="13"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Effect transition="in" filter="fade">
                                      <p:cBhvr>
                                        <p:cTn id="19" dur="1000"/>
                                        <p:tgtEl>
                                          <p:spTgt spid="13314">
                                            <p:txEl>
                                              <p:pRg st="3" end="3"/>
                                            </p:txEl>
                                          </p:spTgt>
                                        </p:tgtEl>
                                      </p:cBhvr>
                                    </p:animEffect>
                                    <p:anim calcmode="lin" valueType="num">
                                      <p:cBhvr>
                                        <p:cTn id="20"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7149FB29-F0E4-364B-89C0-891ED660807B}"/>
              </a:ext>
            </a:extLst>
          </p:cNvPr>
          <p:cNvSpPr>
            <a:spLocks noChangeArrowheads="1"/>
          </p:cNvSpPr>
          <p:nvPr/>
        </p:nvSpPr>
        <p:spPr bwMode="auto">
          <a:xfrm>
            <a:off x="304800" y="1755682"/>
            <a:ext cx="8382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r>
              <a:rPr lang="en-US" altLang="en-US" sz="2400" b="1" dirty="0">
                <a:latin typeface="Verdana" panose="020B0604030504040204" pitchFamily="34" charset="0"/>
              </a:rPr>
              <a:t>… </a:t>
            </a:r>
            <a:r>
              <a:rPr lang="en-US" altLang="en-US" sz="2400" b="1" dirty="0">
                <a:solidFill>
                  <a:srgbClr val="92D050"/>
                </a:solidFill>
                <a:latin typeface="Verdana" panose="020B0604030504040204" pitchFamily="34" charset="0"/>
              </a:rPr>
              <a:t>Repentance</a:t>
            </a:r>
            <a:endParaRPr lang="en-US" altLang="en-US" sz="2400" dirty="0">
              <a:solidFill>
                <a:srgbClr val="92D050"/>
              </a:solidFill>
              <a:latin typeface="Verdana" panose="020B0604030504040204" pitchFamily="34" charset="0"/>
            </a:endParaRPr>
          </a:p>
          <a:p>
            <a:pPr algn="ctr" eaLnBrk="1" hangingPunct="1"/>
            <a:r>
              <a:rPr lang="en-US" altLang="en-US" sz="2400" i="1" dirty="0">
                <a:latin typeface="Verdana" panose="020B0604030504040204" pitchFamily="34" charset="0"/>
              </a:rPr>
              <a:t>“Peter said to them, ‘</a:t>
            </a:r>
            <a:r>
              <a:rPr lang="en-US" altLang="en-US" sz="2400" b="1" i="1" dirty="0">
                <a:latin typeface="Verdana" panose="020B0604030504040204" pitchFamily="34" charset="0"/>
              </a:rPr>
              <a:t>Repent</a:t>
            </a:r>
            <a:r>
              <a:rPr lang="en-US" altLang="en-US" sz="2400" i="1" dirty="0">
                <a:latin typeface="Verdana" panose="020B0604030504040204" pitchFamily="34" charset="0"/>
              </a:rPr>
              <a:t>, and each of you be baptized in the name of Jesus Christ for the forgiveness of your sins; and you </a:t>
            </a:r>
            <a:r>
              <a:rPr lang="en-US" altLang="en-US" sz="2400" b="1" i="1" dirty="0">
                <a:latin typeface="Verdana" panose="020B0604030504040204" pitchFamily="34" charset="0"/>
              </a:rPr>
              <a:t>will receive the gift of the Holy Spirit</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(Acts 2:38)</a:t>
            </a:r>
            <a:br>
              <a:rPr lang="en-US" altLang="en-US" sz="2400" b="1" dirty="0">
                <a:solidFill>
                  <a:srgbClr val="FF0000"/>
                </a:solidFill>
                <a:latin typeface="Verdana" panose="020B0604030504040204" pitchFamily="34" charset="0"/>
              </a:rPr>
            </a:br>
            <a:endParaRPr lang="en-US" altLang="en-US" sz="2400" dirty="0">
              <a:latin typeface="Verdana" panose="020B0604030504040204" pitchFamily="34" charset="0"/>
            </a:endParaRPr>
          </a:p>
          <a:p>
            <a:pPr algn="ctr" eaLnBrk="1" hangingPunct="1"/>
            <a:r>
              <a:rPr lang="en-US" altLang="en-US" sz="2400" i="1" dirty="0">
                <a:latin typeface="Verdana" panose="020B0604030504040204" pitchFamily="34" charset="0"/>
              </a:rPr>
              <a:t>“‘Therefore if God gave to them the same gift as He gave to us also after believing in the Lord Jesus Christ, who was I that I could stand in God’s way?’ When they heard this, they quieted down and glorified God, saying, ‘Well then, God has granted to the Gentiles also the </a:t>
            </a:r>
            <a:r>
              <a:rPr lang="en-US" altLang="en-US" sz="2400" b="1" i="1" dirty="0">
                <a:latin typeface="Verdana" panose="020B0604030504040204" pitchFamily="34" charset="0"/>
              </a:rPr>
              <a:t>repentance that leads to life</a:t>
            </a:r>
            <a:r>
              <a:rPr lang="en-US" altLang="en-US" sz="2400" i="1" dirty="0">
                <a:latin typeface="Verdana" panose="020B0604030504040204" pitchFamily="34" charset="0"/>
              </a:rPr>
              <a:t>.’” </a:t>
            </a:r>
            <a:r>
              <a:rPr lang="en-US" altLang="en-US" sz="2400" b="1" dirty="0">
                <a:solidFill>
                  <a:srgbClr val="FF0000"/>
                </a:solidFill>
                <a:latin typeface="Verdana" panose="020B0604030504040204" pitchFamily="34" charset="0"/>
              </a:rPr>
              <a:t>(Acts 11:17-18)</a:t>
            </a:r>
            <a:endParaRPr lang="en-US" altLang="en-US" sz="2400" i="1" dirty="0">
              <a:latin typeface="Verdana" panose="020B0604030504040204" pitchFamily="34" charset="0"/>
            </a:endParaRPr>
          </a:p>
        </p:txBody>
      </p:sp>
      <p:sp>
        <p:nvSpPr>
          <p:cNvPr id="14339" name="TextBox 4">
            <a:extLst>
              <a:ext uri="{FF2B5EF4-FFF2-40B4-BE49-F238E27FC236}">
                <a16:creationId xmlns:a16="http://schemas.microsoft.com/office/drawing/2014/main" id="{22B820C3-9B96-B297-6A15-3D73CDFE9991}"/>
              </a:ext>
            </a:extLst>
          </p:cNvPr>
          <p:cNvSpPr txBox="1">
            <a:spLocks noChangeArrowheads="1"/>
          </p:cNvSpPr>
          <p:nvPr/>
        </p:nvSpPr>
        <p:spPr bwMode="auto">
          <a:xfrm>
            <a:off x="371475" y="3048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algn="ctr" eaLnBrk="1" hangingPunct="1"/>
            <a:r>
              <a:rPr lang="en-US" altLang="en-US" sz="3600" b="1" dirty="0">
                <a:latin typeface="Verdana" panose="020B0604030504040204" pitchFamily="34" charset="0"/>
              </a:rPr>
              <a:t>According To The Bible, </a:t>
            </a:r>
            <a:br>
              <a:rPr lang="en-US" altLang="en-US" sz="3600" b="1" dirty="0">
                <a:latin typeface="Verdana" panose="020B0604030504040204" pitchFamily="34" charset="0"/>
              </a:rPr>
            </a:br>
            <a:r>
              <a:rPr lang="en-US" altLang="en-US" sz="3600" b="1" dirty="0">
                <a:latin typeface="Verdana" panose="020B0604030504040204" pitchFamily="34" charset="0"/>
              </a:rPr>
              <a:t>We Are Saved By …</a:t>
            </a:r>
            <a:endParaRPr lang="en-US" altLang="en-US" sz="3600" dirty="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1000"/>
                                        <p:tgtEl>
                                          <p:spTgt spid="14338">
                                            <p:txEl>
                                              <p:pRg st="1" end="1"/>
                                            </p:txEl>
                                          </p:spTgt>
                                        </p:tgtEl>
                                      </p:cBhvr>
                                    </p:animEffect>
                                    <p:anim calcmode="lin" valueType="num">
                                      <p:cBhvr>
                                        <p:cTn id="13"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Effect transition="in" filter="fade">
                                      <p:cBhvr>
                                        <p:cTn id="19" dur="1000"/>
                                        <p:tgtEl>
                                          <p:spTgt spid="14338">
                                            <p:txEl>
                                              <p:pRg st="2" end="2"/>
                                            </p:txEl>
                                          </p:spTgt>
                                        </p:tgtEl>
                                      </p:cBhvr>
                                    </p:animEffect>
                                    <p:anim calcmode="lin" valueType="num">
                                      <p:cBhvr>
                                        <p:cTn id="20"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43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627</TotalTime>
  <Words>2673</Words>
  <Application>Microsoft Office PowerPoint</Application>
  <PresentationFormat>On-screen Show (4:3)</PresentationFormat>
  <Paragraphs>154</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Garamond</vt:lpstr>
      <vt:lpstr>Verdana</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OBEY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Saved By ...</dc:title>
  <dc:creator>Randy Childs</dc:creator>
  <cp:lastModifiedBy>Richard Lidh</cp:lastModifiedBy>
  <cp:revision>30</cp:revision>
  <cp:lastPrinted>2024-06-02T03:27:31Z</cp:lastPrinted>
  <dcterms:created xsi:type="dcterms:W3CDTF">2012-08-27T12:25:26Z</dcterms:created>
  <dcterms:modified xsi:type="dcterms:W3CDTF">2024-06-02T03:27:56Z</dcterms:modified>
</cp:coreProperties>
</file>